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heme/theme3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notesSlides/notesSlide1.xml" ContentType="application/vnd.openxmlformats-officedocument.presentationml.notesSlid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9" r:id="rId2"/>
  </p:sldMasterIdLst>
  <p:notesMasterIdLst>
    <p:notesMasterId r:id="rId76"/>
  </p:notesMasterIdLst>
  <p:sldIdLst>
    <p:sldId id="257" r:id="rId3"/>
    <p:sldId id="577" r:id="rId4"/>
    <p:sldId id="447" r:id="rId5"/>
    <p:sldId id="267" r:id="rId6"/>
    <p:sldId id="266" r:id="rId7"/>
    <p:sldId id="268" r:id="rId8"/>
    <p:sldId id="270" r:id="rId9"/>
    <p:sldId id="258" r:id="rId10"/>
    <p:sldId id="259" r:id="rId11"/>
    <p:sldId id="391" r:id="rId12"/>
    <p:sldId id="392" r:id="rId13"/>
    <p:sldId id="393" r:id="rId14"/>
    <p:sldId id="396" r:id="rId15"/>
    <p:sldId id="395" r:id="rId16"/>
    <p:sldId id="349" r:id="rId17"/>
    <p:sldId id="397" r:id="rId18"/>
    <p:sldId id="454" r:id="rId19"/>
    <p:sldId id="520" r:id="rId20"/>
    <p:sldId id="416" r:id="rId21"/>
    <p:sldId id="398" r:id="rId22"/>
    <p:sldId id="456" r:id="rId23"/>
    <p:sldId id="399" r:id="rId24"/>
    <p:sldId id="400" r:id="rId25"/>
    <p:sldId id="457" r:id="rId26"/>
    <p:sldId id="512" r:id="rId27"/>
    <p:sldId id="511" r:id="rId28"/>
    <p:sldId id="513" r:id="rId29"/>
    <p:sldId id="402" r:id="rId30"/>
    <p:sldId id="401" r:id="rId31"/>
    <p:sldId id="403" r:id="rId32"/>
    <p:sldId id="404" r:id="rId33"/>
    <p:sldId id="405" r:id="rId34"/>
    <p:sldId id="514" r:id="rId35"/>
    <p:sldId id="406" r:id="rId36"/>
    <p:sldId id="420" r:id="rId37"/>
    <p:sldId id="418" r:id="rId38"/>
    <p:sldId id="569" r:id="rId39"/>
    <p:sldId id="417" r:id="rId40"/>
    <p:sldId id="419" r:id="rId41"/>
    <p:sldId id="515" r:id="rId42"/>
    <p:sldId id="409" r:id="rId43"/>
    <p:sldId id="394" r:id="rId44"/>
    <p:sldId id="412" r:id="rId45"/>
    <p:sldId id="570" r:id="rId46"/>
    <p:sldId id="571" r:id="rId47"/>
    <p:sldId id="413" r:id="rId48"/>
    <p:sldId id="414" r:id="rId49"/>
    <p:sldId id="572" r:id="rId50"/>
    <p:sldId id="573" r:id="rId51"/>
    <p:sldId id="574" r:id="rId52"/>
    <p:sldId id="575" r:id="rId53"/>
    <p:sldId id="516" r:id="rId54"/>
    <p:sldId id="411" r:id="rId55"/>
    <p:sldId id="410" r:id="rId56"/>
    <p:sldId id="415" r:id="rId57"/>
    <p:sldId id="304" r:id="rId58"/>
    <p:sldId id="517" r:id="rId59"/>
    <p:sldId id="318" r:id="rId60"/>
    <p:sldId id="421" r:id="rId61"/>
    <p:sldId id="467" r:id="rId62"/>
    <p:sldId id="466" r:id="rId63"/>
    <p:sldId id="470" r:id="rId64"/>
    <p:sldId id="518" r:id="rId65"/>
    <p:sldId id="463" r:id="rId66"/>
    <p:sldId id="465" r:id="rId67"/>
    <p:sldId id="471" r:id="rId68"/>
    <p:sldId id="519" r:id="rId69"/>
    <p:sldId id="521" r:id="rId70"/>
    <p:sldId id="333" r:id="rId71"/>
    <p:sldId id="312" r:id="rId72"/>
    <p:sldId id="329" r:id="rId73"/>
    <p:sldId id="314" r:id="rId74"/>
    <p:sldId id="280" r:id="rId75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B9BD5"/>
    <a:srgbClr val="939FA7"/>
    <a:srgbClr val="1DB6AD"/>
    <a:srgbClr val="A5A5A5"/>
    <a:srgbClr val="FFFFFF"/>
    <a:srgbClr val="2EA8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90" d="100"/>
          <a:sy n="90" d="100"/>
        </p:scale>
        <p:origin x="-126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2964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38F04A-84B0-4E5D-A1A7-EE43D6EF2A66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77093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Master" Target="../slideMasters/slideMaster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0" y="4522787"/>
            <a:ext cx="12192000" cy="233521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pitchFamily="34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itchFamily="34" charset="0"/>
              <a:buChar char="•"/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endParaRPr lang="zh-CN" altLang="en-US" sz="1800">
              <a:solidFill>
                <a:srgbClr val="000000"/>
              </a:solidFill>
            </a:endParaRPr>
          </a:p>
        </p:txBody>
      </p:sp>
      <p:pic>
        <p:nvPicPr>
          <p:cNvPr id="37" name="图片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3" y="5395913"/>
            <a:ext cx="1506537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132" y="2541588"/>
            <a:ext cx="2725737" cy="3557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图片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1457" y="4579937"/>
            <a:ext cx="2103437" cy="220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图片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28" y="4039394"/>
            <a:ext cx="3467100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图片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121132" y="3748350"/>
            <a:ext cx="2472654" cy="246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C9E60F58-3108-4415-857A-6D0360DF626E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490749" y="81765"/>
            <a:ext cx="9210502" cy="1463030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4000" b="1">
                <a:solidFill>
                  <a:schemeClr val="accent1"/>
                </a:solidFill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2908462" y="1708028"/>
            <a:ext cx="6375077" cy="550986"/>
          </a:xfrm>
        </p:spPr>
        <p:txBody>
          <a:bodyPr anchor="ctr"/>
          <a:lstStyle>
            <a:lvl1pPr marL="0" indent="0" algn="ctr">
              <a:lnSpc>
                <a:spcPct val="150000"/>
              </a:lnSpc>
              <a:buNone/>
              <a:defRPr sz="2400" b="0">
                <a:solidFill>
                  <a:schemeClr val="accent1"/>
                </a:solidFill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 smtClean="0"/>
              <a:t>单击此处编辑母版副标题样式</a:t>
            </a:r>
            <a:endParaRPr lang="zh-CN" altLang="en-US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2908462" y="1600947"/>
            <a:ext cx="637507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406800" y="2552400"/>
            <a:ext cx="5644800" cy="1905300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 b="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225966" y="1054100"/>
            <a:ext cx="6518234" cy="2637477"/>
          </a:xfrm>
        </p:spPr>
        <p:txBody>
          <a:bodyPr anchor="b">
            <a:normAutofit/>
          </a:bodyPr>
          <a:lstStyle>
            <a:lvl1pPr algn="ctr">
              <a:lnSpc>
                <a:spcPct val="150000"/>
              </a:lnSpc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212019" y="3748314"/>
            <a:ext cx="6570281" cy="1509486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200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/>
        </p:nvGrpSpPr>
        <p:grpSpPr>
          <a:xfrm>
            <a:off x="1162542" y="1973334"/>
            <a:ext cx="2090670" cy="2090666"/>
            <a:chOff x="2200988" y="2888700"/>
            <a:chExt cx="2057878" cy="2057874"/>
          </a:xfrm>
        </p:grpSpPr>
        <p:sp>
          <p:nvSpPr>
            <p:cNvPr id="8" name="Freeform 42"/>
            <p:cNvSpPr/>
            <p:nvPr/>
          </p:nvSpPr>
          <p:spPr>
            <a:xfrm>
              <a:off x="2200988" y="2888700"/>
              <a:ext cx="2057878" cy="2057874"/>
            </a:xfrm>
            <a:custGeom>
              <a:avLst/>
              <a:gdLst>
                <a:gd name="connsiteX0" fmla="*/ 1124074 w 1583637"/>
                <a:gd name="connsiteY0" fmla="*/ 252493 h 1583637"/>
                <a:gd name="connsiteX1" fmla="*/ 1247256 w 1583637"/>
                <a:gd name="connsiteY1" fmla="*/ 149126 h 1583637"/>
                <a:gd name="connsiteX2" fmla="*/ 1345663 w 1583637"/>
                <a:gd name="connsiteY2" fmla="*/ 231701 h 1583637"/>
                <a:gd name="connsiteX3" fmla="*/ 1265256 w 1583637"/>
                <a:gd name="connsiteY3" fmla="*/ 370961 h 1583637"/>
                <a:gd name="connsiteX4" fmla="*/ 1393012 w 1583637"/>
                <a:gd name="connsiteY4" fmla="*/ 592241 h 1583637"/>
                <a:gd name="connsiteX5" fmla="*/ 1553818 w 1583637"/>
                <a:gd name="connsiteY5" fmla="*/ 592237 h 1583637"/>
                <a:gd name="connsiteX6" fmla="*/ 1576125 w 1583637"/>
                <a:gd name="connsiteY6" fmla="*/ 718748 h 1583637"/>
                <a:gd name="connsiteX7" fmla="*/ 1425015 w 1583637"/>
                <a:gd name="connsiteY7" fmla="*/ 773743 h 1583637"/>
                <a:gd name="connsiteX8" fmla="*/ 1380646 w 1583637"/>
                <a:gd name="connsiteY8" fmla="*/ 1025372 h 1583637"/>
                <a:gd name="connsiteX9" fmla="*/ 1503833 w 1583637"/>
                <a:gd name="connsiteY9" fmla="*/ 1128733 h 1583637"/>
                <a:gd name="connsiteX10" fmla="*/ 1439602 w 1583637"/>
                <a:gd name="connsiteY10" fmla="*/ 1239984 h 1583637"/>
                <a:gd name="connsiteX11" fmla="*/ 1288495 w 1583637"/>
                <a:gd name="connsiteY11" fmla="*/ 1184982 h 1583637"/>
                <a:gd name="connsiteX12" fmla="*/ 1092761 w 1583637"/>
                <a:gd name="connsiteY12" fmla="*/ 1349222 h 1583637"/>
                <a:gd name="connsiteX13" fmla="*/ 1120689 w 1583637"/>
                <a:gd name="connsiteY13" fmla="*/ 1507584 h 1583637"/>
                <a:gd name="connsiteX14" fmla="*/ 999974 w 1583637"/>
                <a:gd name="connsiteY14" fmla="*/ 1551521 h 1583637"/>
                <a:gd name="connsiteX15" fmla="*/ 919574 w 1583637"/>
                <a:gd name="connsiteY15" fmla="*/ 1412257 h 1583637"/>
                <a:gd name="connsiteX16" fmla="*/ 664062 w 1583637"/>
                <a:gd name="connsiteY16" fmla="*/ 1412257 h 1583637"/>
                <a:gd name="connsiteX17" fmla="*/ 583663 w 1583637"/>
                <a:gd name="connsiteY17" fmla="*/ 1551521 h 1583637"/>
                <a:gd name="connsiteX18" fmla="*/ 462948 w 1583637"/>
                <a:gd name="connsiteY18" fmla="*/ 1507584 h 1583637"/>
                <a:gd name="connsiteX19" fmla="*/ 490876 w 1583637"/>
                <a:gd name="connsiteY19" fmla="*/ 1349222 h 1583637"/>
                <a:gd name="connsiteX20" fmla="*/ 295142 w 1583637"/>
                <a:gd name="connsiteY20" fmla="*/ 1184981 h 1583637"/>
                <a:gd name="connsiteX21" fmla="*/ 144035 w 1583637"/>
                <a:gd name="connsiteY21" fmla="*/ 1239984 h 1583637"/>
                <a:gd name="connsiteX22" fmla="*/ 79804 w 1583637"/>
                <a:gd name="connsiteY22" fmla="*/ 1128733 h 1583637"/>
                <a:gd name="connsiteX23" fmla="*/ 202991 w 1583637"/>
                <a:gd name="connsiteY23" fmla="*/ 1025372 h 1583637"/>
                <a:gd name="connsiteX24" fmla="*/ 158622 w 1583637"/>
                <a:gd name="connsiteY24" fmla="*/ 773743 h 1583637"/>
                <a:gd name="connsiteX25" fmla="*/ 7512 w 1583637"/>
                <a:gd name="connsiteY25" fmla="*/ 718748 h 1583637"/>
                <a:gd name="connsiteX26" fmla="*/ 29819 w 1583637"/>
                <a:gd name="connsiteY26" fmla="*/ 592237 h 1583637"/>
                <a:gd name="connsiteX27" fmla="*/ 190625 w 1583637"/>
                <a:gd name="connsiteY27" fmla="*/ 592241 h 1583637"/>
                <a:gd name="connsiteX28" fmla="*/ 318381 w 1583637"/>
                <a:gd name="connsiteY28" fmla="*/ 370961 h 1583637"/>
                <a:gd name="connsiteX29" fmla="*/ 237974 w 1583637"/>
                <a:gd name="connsiteY29" fmla="*/ 231701 h 1583637"/>
                <a:gd name="connsiteX30" fmla="*/ 336381 w 1583637"/>
                <a:gd name="connsiteY30" fmla="*/ 149126 h 1583637"/>
                <a:gd name="connsiteX31" fmla="*/ 459563 w 1583637"/>
                <a:gd name="connsiteY31" fmla="*/ 252493 h 1583637"/>
                <a:gd name="connsiteX32" fmla="*/ 699666 w 1583637"/>
                <a:gd name="connsiteY32" fmla="*/ 165103 h 1583637"/>
                <a:gd name="connsiteX33" fmla="*/ 727586 w 1583637"/>
                <a:gd name="connsiteY33" fmla="*/ 6739 h 1583637"/>
                <a:gd name="connsiteX34" fmla="*/ 856051 w 1583637"/>
                <a:gd name="connsiteY34" fmla="*/ 6739 h 1583637"/>
                <a:gd name="connsiteX35" fmla="*/ 883970 w 1583637"/>
                <a:gd name="connsiteY35" fmla="*/ 165102 h 1583637"/>
                <a:gd name="connsiteX36" fmla="*/ 1124073 w 1583637"/>
                <a:gd name="connsiteY36" fmla="*/ 252493 h 1583637"/>
                <a:gd name="connsiteX37" fmla="*/ 1124074 w 1583637"/>
                <a:gd name="connsiteY37" fmla="*/ 252493 h 1583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83637" h="1583637">
                  <a:moveTo>
                    <a:pt x="1124074" y="252493"/>
                  </a:moveTo>
                  <a:lnTo>
                    <a:pt x="1247256" y="149126"/>
                  </a:lnTo>
                  <a:lnTo>
                    <a:pt x="1345663" y="231701"/>
                  </a:lnTo>
                  <a:lnTo>
                    <a:pt x="1265256" y="370961"/>
                  </a:lnTo>
                  <a:cubicBezTo>
                    <a:pt x="1322430" y="435278"/>
                    <a:pt x="1365899" y="510569"/>
                    <a:pt x="1393012" y="592241"/>
                  </a:cubicBezTo>
                  <a:lnTo>
                    <a:pt x="1553818" y="592237"/>
                  </a:lnTo>
                  <a:lnTo>
                    <a:pt x="1576125" y="718748"/>
                  </a:lnTo>
                  <a:lnTo>
                    <a:pt x="1425015" y="773743"/>
                  </a:lnTo>
                  <a:cubicBezTo>
                    <a:pt x="1427471" y="859762"/>
                    <a:pt x="1412374" y="945380"/>
                    <a:pt x="1380646" y="1025372"/>
                  </a:cubicBezTo>
                  <a:lnTo>
                    <a:pt x="1503833" y="1128733"/>
                  </a:lnTo>
                  <a:lnTo>
                    <a:pt x="1439602" y="1239984"/>
                  </a:lnTo>
                  <a:lnTo>
                    <a:pt x="1288495" y="1184982"/>
                  </a:lnTo>
                  <a:cubicBezTo>
                    <a:pt x="1235084" y="1252456"/>
                    <a:pt x="1168484" y="1308339"/>
                    <a:pt x="1092761" y="1349222"/>
                  </a:cubicBezTo>
                  <a:lnTo>
                    <a:pt x="1120689" y="1507584"/>
                  </a:lnTo>
                  <a:lnTo>
                    <a:pt x="999974" y="1551521"/>
                  </a:lnTo>
                  <a:lnTo>
                    <a:pt x="919574" y="1412257"/>
                  </a:lnTo>
                  <a:cubicBezTo>
                    <a:pt x="835287" y="1429613"/>
                    <a:pt x="748348" y="1429613"/>
                    <a:pt x="664062" y="1412257"/>
                  </a:cubicBezTo>
                  <a:lnTo>
                    <a:pt x="583663" y="1551521"/>
                  </a:lnTo>
                  <a:lnTo>
                    <a:pt x="462948" y="1507584"/>
                  </a:lnTo>
                  <a:lnTo>
                    <a:pt x="490876" y="1349222"/>
                  </a:lnTo>
                  <a:cubicBezTo>
                    <a:pt x="415153" y="1308339"/>
                    <a:pt x="348553" y="1252455"/>
                    <a:pt x="295142" y="1184981"/>
                  </a:cubicBezTo>
                  <a:lnTo>
                    <a:pt x="144035" y="1239984"/>
                  </a:lnTo>
                  <a:lnTo>
                    <a:pt x="79804" y="1128733"/>
                  </a:lnTo>
                  <a:lnTo>
                    <a:pt x="202991" y="1025372"/>
                  </a:lnTo>
                  <a:cubicBezTo>
                    <a:pt x="171263" y="945380"/>
                    <a:pt x="156166" y="859762"/>
                    <a:pt x="158622" y="773743"/>
                  </a:cubicBezTo>
                  <a:lnTo>
                    <a:pt x="7512" y="718748"/>
                  </a:lnTo>
                  <a:lnTo>
                    <a:pt x="29819" y="592237"/>
                  </a:lnTo>
                  <a:lnTo>
                    <a:pt x="190625" y="592241"/>
                  </a:lnTo>
                  <a:cubicBezTo>
                    <a:pt x="217738" y="510569"/>
                    <a:pt x="261208" y="435277"/>
                    <a:pt x="318381" y="370961"/>
                  </a:cubicBezTo>
                  <a:lnTo>
                    <a:pt x="237974" y="231701"/>
                  </a:lnTo>
                  <a:lnTo>
                    <a:pt x="336381" y="149126"/>
                  </a:lnTo>
                  <a:lnTo>
                    <a:pt x="459563" y="252493"/>
                  </a:lnTo>
                  <a:cubicBezTo>
                    <a:pt x="532831" y="207356"/>
                    <a:pt x="614527" y="177621"/>
                    <a:pt x="699666" y="165103"/>
                  </a:cubicBezTo>
                  <a:lnTo>
                    <a:pt x="727586" y="6739"/>
                  </a:lnTo>
                  <a:lnTo>
                    <a:pt x="856051" y="6739"/>
                  </a:lnTo>
                  <a:lnTo>
                    <a:pt x="883970" y="165102"/>
                  </a:lnTo>
                  <a:cubicBezTo>
                    <a:pt x="969110" y="177621"/>
                    <a:pt x="1050806" y="207356"/>
                    <a:pt x="1124073" y="252493"/>
                  </a:cubicBezTo>
                  <a:lnTo>
                    <a:pt x="1124074" y="25249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3175" cap="flat" cmpd="sng" algn="ctr">
              <a:solidFill>
                <a:schemeClr val="accent1"/>
              </a:solidFill>
              <a:prstDash val="solid"/>
            </a:ln>
            <a:effectLst/>
          </p:spPr>
          <p:txBody>
            <a:bodyPr spcFirstLastPara="0" vert="horz" wrap="square" lIns="474380" tIns="730091" rIns="474380" bIns="581203" numCol="1" spcCol="1270" anchor="ctr" anchorCtr="0">
              <a:noAutofit/>
            </a:bodyPr>
            <a:lstStyle/>
            <a:p>
              <a:pPr marL="0" marR="0" lvl="0" indent="0" algn="ctr" defTabSz="1774190" eaLnBrk="1" latinLnBrk="0" hangingPunct="1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Tx/>
                <a:buSzTx/>
                <a:buFontTx/>
                <a:buNone/>
                <a:defRPr/>
              </a:pPr>
              <a:endParaRPr kumimoji="0" lang="en-US" sz="399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9" name="Oval 43"/>
            <p:cNvSpPr/>
            <p:nvPr/>
          </p:nvSpPr>
          <p:spPr>
            <a:xfrm>
              <a:off x="2591545" y="3279256"/>
              <a:ext cx="1276764" cy="1276764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57150" cap="flat" cmpd="sng" algn="ctr">
              <a:solidFill>
                <a:srgbClr val="FE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6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itchFamily="34" charset="0"/>
                  <a:ea typeface="微软雅黑" pitchFamily="34" charset="-122"/>
                  <a:cs typeface="+mn-ea"/>
                  <a:sym typeface="Arial" pitchFamily="34" charset="0"/>
                </a:rPr>
                <a:t>A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0" y="4266977"/>
            <a:ext cx="3189116" cy="735798"/>
            <a:chOff x="0" y="4876577"/>
            <a:chExt cx="4258866" cy="982612"/>
          </a:xfrm>
        </p:grpSpPr>
        <p:sp>
          <p:nvSpPr>
            <p:cNvPr id="12" name="Freeform 5"/>
            <p:cNvSpPr/>
            <p:nvPr/>
          </p:nvSpPr>
          <p:spPr bwMode="auto">
            <a:xfrm>
              <a:off x="3696709" y="4967194"/>
              <a:ext cx="562157" cy="362466"/>
            </a:xfrm>
            <a:custGeom>
              <a:avLst/>
              <a:gdLst/>
              <a:ahLst/>
              <a:cxnLst>
                <a:cxn ang="0">
                  <a:pos x="366" y="38"/>
                </a:cxn>
                <a:cxn ang="0">
                  <a:pos x="315" y="85"/>
                </a:cxn>
                <a:cxn ang="0">
                  <a:pos x="252" y="139"/>
                </a:cxn>
                <a:cxn ang="0">
                  <a:pos x="133" y="236"/>
                </a:cxn>
                <a:cxn ang="0">
                  <a:pos x="91" y="188"/>
                </a:cxn>
                <a:cxn ang="0">
                  <a:pos x="0" y="156"/>
                </a:cxn>
                <a:cxn ang="0">
                  <a:pos x="82" y="107"/>
                </a:cxn>
                <a:cxn ang="0">
                  <a:pos x="172" y="47"/>
                </a:cxn>
                <a:cxn ang="0">
                  <a:pos x="267" y="2"/>
                </a:cxn>
                <a:cxn ang="0">
                  <a:pos x="366" y="38"/>
                </a:cxn>
              </a:cxnLst>
              <a:rect l="0" t="0" r="r" b="b"/>
              <a:pathLst>
                <a:path w="366" h="236">
                  <a:moveTo>
                    <a:pt x="366" y="38"/>
                  </a:moveTo>
                  <a:cubicBezTo>
                    <a:pt x="351" y="55"/>
                    <a:pt x="332" y="69"/>
                    <a:pt x="315" y="85"/>
                  </a:cubicBezTo>
                  <a:cubicBezTo>
                    <a:pt x="295" y="103"/>
                    <a:pt x="274" y="121"/>
                    <a:pt x="252" y="139"/>
                  </a:cubicBezTo>
                  <a:cubicBezTo>
                    <a:pt x="213" y="172"/>
                    <a:pt x="173" y="204"/>
                    <a:pt x="133" y="236"/>
                  </a:cubicBezTo>
                  <a:cubicBezTo>
                    <a:pt x="125" y="216"/>
                    <a:pt x="109" y="199"/>
                    <a:pt x="91" y="188"/>
                  </a:cubicBezTo>
                  <a:cubicBezTo>
                    <a:pt x="65" y="170"/>
                    <a:pt x="33" y="161"/>
                    <a:pt x="0" y="156"/>
                  </a:cubicBezTo>
                  <a:cubicBezTo>
                    <a:pt x="20" y="131"/>
                    <a:pt x="54" y="120"/>
                    <a:pt x="82" y="107"/>
                  </a:cubicBezTo>
                  <a:cubicBezTo>
                    <a:pt x="116" y="92"/>
                    <a:pt x="143" y="69"/>
                    <a:pt x="172" y="47"/>
                  </a:cubicBezTo>
                  <a:cubicBezTo>
                    <a:pt x="200" y="25"/>
                    <a:pt x="231" y="5"/>
                    <a:pt x="267" y="2"/>
                  </a:cubicBezTo>
                  <a:cubicBezTo>
                    <a:pt x="302" y="0"/>
                    <a:pt x="344" y="10"/>
                    <a:pt x="366" y="38"/>
                  </a:cubicBezTo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3" name="Freeform 6"/>
            <p:cNvSpPr/>
            <p:nvPr/>
          </p:nvSpPr>
          <p:spPr bwMode="auto">
            <a:xfrm>
              <a:off x="3607771" y="4876577"/>
              <a:ext cx="585650" cy="327227"/>
            </a:xfrm>
            <a:custGeom>
              <a:avLst/>
              <a:gdLst/>
              <a:ahLst/>
              <a:cxnLst>
                <a:cxn ang="0">
                  <a:pos x="381" y="26"/>
                </a:cxn>
                <a:cxn ang="0">
                  <a:pos x="368" y="49"/>
                </a:cxn>
                <a:cxn ang="0">
                  <a:pos x="339" y="46"/>
                </a:cxn>
                <a:cxn ang="0">
                  <a:pos x="230" y="86"/>
                </a:cxn>
                <a:cxn ang="0">
                  <a:pos x="134" y="152"/>
                </a:cxn>
                <a:cxn ang="0">
                  <a:pos x="42" y="212"/>
                </a:cxn>
                <a:cxn ang="0">
                  <a:pos x="42" y="212"/>
                </a:cxn>
                <a:cxn ang="0">
                  <a:pos x="11" y="210"/>
                </a:cxn>
                <a:cxn ang="0">
                  <a:pos x="0" y="210"/>
                </a:cxn>
                <a:cxn ang="0">
                  <a:pos x="84" y="146"/>
                </a:cxn>
                <a:cxn ang="0">
                  <a:pos x="179" y="80"/>
                </a:cxn>
                <a:cxn ang="0">
                  <a:pos x="278" y="16"/>
                </a:cxn>
                <a:cxn ang="0">
                  <a:pos x="381" y="26"/>
                </a:cxn>
              </a:cxnLst>
              <a:rect l="0" t="0" r="r" b="b"/>
              <a:pathLst>
                <a:path w="381" h="212">
                  <a:moveTo>
                    <a:pt x="381" y="26"/>
                  </a:moveTo>
                  <a:cubicBezTo>
                    <a:pt x="379" y="34"/>
                    <a:pt x="373" y="42"/>
                    <a:pt x="368" y="49"/>
                  </a:cubicBezTo>
                  <a:cubicBezTo>
                    <a:pt x="358" y="47"/>
                    <a:pt x="348" y="46"/>
                    <a:pt x="339" y="46"/>
                  </a:cubicBezTo>
                  <a:cubicBezTo>
                    <a:pt x="298" y="43"/>
                    <a:pt x="262" y="63"/>
                    <a:pt x="230" y="86"/>
                  </a:cubicBezTo>
                  <a:cubicBezTo>
                    <a:pt x="199" y="110"/>
                    <a:pt x="170" y="136"/>
                    <a:pt x="134" y="152"/>
                  </a:cubicBezTo>
                  <a:cubicBezTo>
                    <a:pt x="100" y="167"/>
                    <a:pt x="64" y="180"/>
                    <a:pt x="42" y="212"/>
                  </a:cubicBezTo>
                  <a:cubicBezTo>
                    <a:pt x="42" y="212"/>
                    <a:pt x="42" y="212"/>
                    <a:pt x="42" y="212"/>
                  </a:cubicBezTo>
                  <a:cubicBezTo>
                    <a:pt x="32" y="211"/>
                    <a:pt x="21" y="211"/>
                    <a:pt x="11" y="210"/>
                  </a:cubicBezTo>
                  <a:cubicBezTo>
                    <a:pt x="7" y="210"/>
                    <a:pt x="4" y="210"/>
                    <a:pt x="0" y="210"/>
                  </a:cubicBezTo>
                  <a:cubicBezTo>
                    <a:pt x="24" y="184"/>
                    <a:pt x="54" y="164"/>
                    <a:pt x="84" y="146"/>
                  </a:cubicBezTo>
                  <a:cubicBezTo>
                    <a:pt x="117" y="125"/>
                    <a:pt x="149" y="104"/>
                    <a:pt x="179" y="80"/>
                  </a:cubicBezTo>
                  <a:cubicBezTo>
                    <a:pt x="210" y="55"/>
                    <a:pt x="241" y="29"/>
                    <a:pt x="278" y="16"/>
                  </a:cubicBezTo>
                  <a:cubicBezTo>
                    <a:pt x="311" y="4"/>
                    <a:pt x="355" y="0"/>
                    <a:pt x="381" y="26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4" name="Freeform 7"/>
            <p:cNvSpPr/>
            <p:nvPr/>
          </p:nvSpPr>
          <p:spPr bwMode="auto">
            <a:xfrm>
              <a:off x="3456744" y="4876577"/>
              <a:ext cx="550410" cy="330583"/>
            </a:xfrm>
            <a:custGeom>
              <a:avLst/>
              <a:gdLst/>
              <a:ahLst/>
              <a:cxnLst>
                <a:cxn ang="0">
                  <a:pos x="358" y="7"/>
                </a:cxn>
                <a:cxn ang="0">
                  <a:pos x="281" y="58"/>
                </a:cxn>
                <a:cxn ang="0">
                  <a:pos x="233" y="96"/>
                </a:cxn>
                <a:cxn ang="0">
                  <a:pos x="179" y="131"/>
                </a:cxn>
                <a:cxn ang="0">
                  <a:pos x="79" y="210"/>
                </a:cxn>
                <a:cxn ang="0">
                  <a:pos x="0" y="214"/>
                </a:cxn>
                <a:cxn ang="0">
                  <a:pos x="78" y="151"/>
                </a:cxn>
                <a:cxn ang="0">
                  <a:pos x="164" y="78"/>
                </a:cxn>
                <a:cxn ang="0">
                  <a:pos x="255" y="15"/>
                </a:cxn>
                <a:cxn ang="0">
                  <a:pos x="358" y="7"/>
                </a:cxn>
              </a:cxnLst>
              <a:rect l="0" t="0" r="r" b="b"/>
              <a:pathLst>
                <a:path w="358" h="214">
                  <a:moveTo>
                    <a:pt x="358" y="7"/>
                  </a:moveTo>
                  <a:cubicBezTo>
                    <a:pt x="330" y="20"/>
                    <a:pt x="304" y="39"/>
                    <a:pt x="281" y="58"/>
                  </a:cubicBezTo>
                  <a:cubicBezTo>
                    <a:pt x="265" y="71"/>
                    <a:pt x="249" y="84"/>
                    <a:pt x="233" y="96"/>
                  </a:cubicBezTo>
                  <a:cubicBezTo>
                    <a:pt x="216" y="108"/>
                    <a:pt x="197" y="119"/>
                    <a:pt x="179" y="131"/>
                  </a:cubicBezTo>
                  <a:cubicBezTo>
                    <a:pt x="143" y="153"/>
                    <a:pt x="106" y="176"/>
                    <a:pt x="79" y="210"/>
                  </a:cubicBezTo>
                  <a:cubicBezTo>
                    <a:pt x="53" y="210"/>
                    <a:pt x="26" y="212"/>
                    <a:pt x="0" y="214"/>
                  </a:cubicBezTo>
                  <a:cubicBezTo>
                    <a:pt x="23" y="190"/>
                    <a:pt x="51" y="171"/>
                    <a:pt x="78" y="151"/>
                  </a:cubicBezTo>
                  <a:cubicBezTo>
                    <a:pt x="109" y="129"/>
                    <a:pt x="136" y="104"/>
                    <a:pt x="164" y="78"/>
                  </a:cubicBezTo>
                  <a:cubicBezTo>
                    <a:pt x="191" y="53"/>
                    <a:pt x="220" y="28"/>
                    <a:pt x="255" y="15"/>
                  </a:cubicBezTo>
                  <a:cubicBezTo>
                    <a:pt x="287" y="2"/>
                    <a:pt x="324" y="0"/>
                    <a:pt x="358" y="7"/>
                  </a:cubicBezTo>
                </a:path>
              </a:pathLst>
            </a:custGeom>
            <a:solidFill>
              <a:srgbClr val="EDC38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5" name="Freeform 8"/>
            <p:cNvSpPr/>
            <p:nvPr/>
          </p:nvSpPr>
          <p:spPr bwMode="auto">
            <a:xfrm>
              <a:off x="1620926" y="4957125"/>
              <a:ext cx="2280510" cy="899454"/>
            </a:xfrm>
            <a:custGeom>
              <a:avLst/>
              <a:gdLst/>
              <a:ahLst/>
              <a:cxnLst>
                <a:cxn ang="0">
                  <a:pos x="1109" y="323"/>
                </a:cxn>
                <a:cxn ang="0">
                  <a:pos x="1105" y="322"/>
                </a:cxn>
                <a:cxn ang="0">
                  <a:pos x="1076" y="320"/>
                </a:cxn>
                <a:cxn ang="0">
                  <a:pos x="1052" y="319"/>
                </a:cxn>
                <a:cxn ang="0">
                  <a:pos x="1049" y="319"/>
                </a:cxn>
                <a:cxn ang="0">
                  <a:pos x="1010" y="319"/>
                </a:cxn>
                <a:cxn ang="0">
                  <a:pos x="996" y="320"/>
                </a:cxn>
                <a:cxn ang="0">
                  <a:pos x="961" y="323"/>
                </a:cxn>
                <a:cxn ang="0">
                  <a:pos x="808" y="371"/>
                </a:cxn>
                <a:cxn ang="0">
                  <a:pos x="801" y="358"/>
                </a:cxn>
                <a:cxn ang="0">
                  <a:pos x="971" y="307"/>
                </a:cxn>
                <a:cxn ang="0">
                  <a:pos x="1108" y="308"/>
                </a:cxn>
                <a:cxn ang="0">
                  <a:pos x="1110" y="308"/>
                </a:cxn>
                <a:cxn ang="0">
                  <a:pos x="1131" y="310"/>
                </a:cxn>
                <a:cxn ang="0">
                  <a:pos x="1264" y="328"/>
                </a:cxn>
                <a:cxn ang="0">
                  <a:pos x="1400" y="318"/>
                </a:cxn>
                <a:cxn ang="0">
                  <a:pos x="1473" y="247"/>
                </a:cxn>
                <a:cxn ang="0">
                  <a:pos x="1378" y="185"/>
                </a:cxn>
                <a:cxn ang="0">
                  <a:pos x="1223" y="172"/>
                </a:cxn>
                <a:cxn ang="0">
                  <a:pos x="1068" y="162"/>
                </a:cxn>
                <a:cxn ang="0">
                  <a:pos x="928" y="117"/>
                </a:cxn>
                <a:cxn ang="0">
                  <a:pos x="926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925" y="116"/>
                </a:cxn>
                <a:cxn ang="0">
                  <a:pos x="689" y="2"/>
                </a:cxn>
                <a:cxn ang="0">
                  <a:pos x="551" y="22"/>
                </a:cxn>
                <a:cxn ang="0">
                  <a:pos x="483" y="32"/>
                </a:cxn>
                <a:cxn ang="0">
                  <a:pos x="414" y="32"/>
                </a:cxn>
                <a:cxn ang="0">
                  <a:pos x="258" y="54"/>
                </a:cxn>
                <a:cxn ang="0">
                  <a:pos x="122" y="125"/>
                </a:cxn>
                <a:cxn ang="0">
                  <a:pos x="7" y="198"/>
                </a:cxn>
                <a:cxn ang="0">
                  <a:pos x="0" y="205"/>
                </a:cxn>
                <a:cxn ang="0">
                  <a:pos x="59" y="523"/>
                </a:cxn>
                <a:cxn ang="0">
                  <a:pos x="95" y="500"/>
                </a:cxn>
                <a:cxn ang="0">
                  <a:pos x="377" y="464"/>
                </a:cxn>
                <a:cxn ang="0">
                  <a:pos x="534" y="486"/>
                </a:cxn>
                <a:cxn ang="0">
                  <a:pos x="705" y="530"/>
                </a:cxn>
                <a:cxn ang="0">
                  <a:pos x="876" y="569"/>
                </a:cxn>
                <a:cxn ang="0">
                  <a:pos x="1047" y="571"/>
                </a:cxn>
                <a:cxn ang="0">
                  <a:pos x="1049" y="571"/>
                </a:cxn>
                <a:cxn ang="0">
                  <a:pos x="1189" y="453"/>
                </a:cxn>
                <a:cxn ang="0">
                  <a:pos x="1255" y="389"/>
                </a:cxn>
                <a:cxn ang="0">
                  <a:pos x="1311" y="345"/>
                </a:cxn>
                <a:cxn ang="0">
                  <a:pos x="1144" y="326"/>
                </a:cxn>
                <a:cxn ang="0">
                  <a:pos x="1109" y="323"/>
                </a:cxn>
              </a:cxnLst>
              <a:rect l="0" t="0" r="r" b="b"/>
              <a:pathLst>
                <a:path w="1484" h="584">
                  <a:moveTo>
                    <a:pt x="1109" y="323"/>
                  </a:moveTo>
                  <a:cubicBezTo>
                    <a:pt x="1107" y="322"/>
                    <a:pt x="1105" y="322"/>
                    <a:pt x="1105" y="322"/>
                  </a:cubicBezTo>
                  <a:cubicBezTo>
                    <a:pt x="1095" y="321"/>
                    <a:pt x="1086" y="320"/>
                    <a:pt x="1076" y="320"/>
                  </a:cubicBezTo>
                  <a:cubicBezTo>
                    <a:pt x="1052" y="319"/>
                    <a:pt x="1052" y="319"/>
                    <a:pt x="1052" y="319"/>
                  </a:cubicBezTo>
                  <a:cubicBezTo>
                    <a:pt x="1052" y="318"/>
                    <a:pt x="1049" y="319"/>
                    <a:pt x="1049" y="319"/>
                  </a:cubicBezTo>
                  <a:cubicBezTo>
                    <a:pt x="1036" y="318"/>
                    <a:pt x="1023" y="318"/>
                    <a:pt x="1010" y="319"/>
                  </a:cubicBezTo>
                  <a:cubicBezTo>
                    <a:pt x="996" y="320"/>
                    <a:pt x="996" y="320"/>
                    <a:pt x="996" y="320"/>
                  </a:cubicBezTo>
                  <a:cubicBezTo>
                    <a:pt x="984" y="320"/>
                    <a:pt x="973" y="322"/>
                    <a:pt x="961" y="323"/>
                  </a:cubicBezTo>
                  <a:cubicBezTo>
                    <a:pt x="907" y="331"/>
                    <a:pt x="857" y="347"/>
                    <a:pt x="808" y="371"/>
                  </a:cubicBezTo>
                  <a:cubicBezTo>
                    <a:pt x="800" y="375"/>
                    <a:pt x="793" y="363"/>
                    <a:pt x="801" y="358"/>
                  </a:cubicBezTo>
                  <a:cubicBezTo>
                    <a:pt x="855" y="332"/>
                    <a:pt x="912" y="314"/>
                    <a:pt x="971" y="307"/>
                  </a:cubicBezTo>
                  <a:cubicBezTo>
                    <a:pt x="1017" y="302"/>
                    <a:pt x="1062" y="303"/>
                    <a:pt x="1108" y="308"/>
                  </a:cubicBezTo>
                  <a:cubicBezTo>
                    <a:pt x="1109" y="308"/>
                    <a:pt x="1110" y="308"/>
                    <a:pt x="1110" y="308"/>
                  </a:cubicBezTo>
                  <a:cubicBezTo>
                    <a:pt x="1117" y="309"/>
                    <a:pt x="1124" y="309"/>
                    <a:pt x="1131" y="310"/>
                  </a:cubicBezTo>
                  <a:cubicBezTo>
                    <a:pt x="1175" y="315"/>
                    <a:pt x="1219" y="324"/>
                    <a:pt x="1264" y="328"/>
                  </a:cubicBezTo>
                  <a:cubicBezTo>
                    <a:pt x="1309" y="332"/>
                    <a:pt x="1357" y="333"/>
                    <a:pt x="1400" y="318"/>
                  </a:cubicBezTo>
                  <a:cubicBezTo>
                    <a:pt x="1434" y="306"/>
                    <a:pt x="1484" y="290"/>
                    <a:pt x="1473" y="247"/>
                  </a:cubicBezTo>
                  <a:cubicBezTo>
                    <a:pt x="1462" y="205"/>
                    <a:pt x="1416" y="196"/>
                    <a:pt x="1378" y="185"/>
                  </a:cubicBezTo>
                  <a:cubicBezTo>
                    <a:pt x="1328" y="171"/>
                    <a:pt x="1275" y="170"/>
                    <a:pt x="1223" y="172"/>
                  </a:cubicBezTo>
                  <a:cubicBezTo>
                    <a:pt x="1172" y="173"/>
                    <a:pt x="1120" y="164"/>
                    <a:pt x="1068" y="162"/>
                  </a:cubicBezTo>
                  <a:cubicBezTo>
                    <a:pt x="1020" y="161"/>
                    <a:pt x="970" y="142"/>
                    <a:pt x="928" y="117"/>
                  </a:cubicBezTo>
                  <a:cubicBezTo>
                    <a:pt x="927" y="117"/>
                    <a:pt x="927" y="117"/>
                    <a:pt x="926" y="116"/>
                  </a:cubicBezTo>
                  <a:cubicBezTo>
                    <a:pt x="926" y="116"/>
                    <a:pt x="926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925" y="116"/>
                    <a:pt x="925" y="116"/>
                    <a:pt x="925" y="116"/>
                  </a:cubicBezTo>
                  <a:cubicBezTo>
                    <a:pt x="854" y="67"/>
                    <a:pt x="779" y="4"/>
                    <a:pt x="689" y="2"/>
                  </a:cubicBezTo>
                  <a:cubicBezTo>
                    <a:pt x="642" y="0"/>
                    <a:pt x="597" y="13"/>
                    <a:pt x="551" y="22"/>
                  </a:cubicBezTo>
                  <a:cubicBezTo>
                    <a:pt x="529" y="27"/>
                    <a:pt x="506" y="31"/>
                    <a:pt x="483" y="32"/>
                  </a:cubicBezTo>
                  <a:cubicBezTo>
                    <a:pt x="460" y="32"/>
                    <a:pt x="437" y="32"/>
                    <a:pt x="414" y="32"/>
                  </a:cubicBezTo>
                  <a:cubicBezTo>
                    <a:pt x="361" y="32"/>
                    <a:pt x="308" y="34"/>
                    <a:pt x="258" y="54"/>
                  </a:cubicBezTo>
                  <a:cubicBezTo>
                    <a:pt x="210" y="72"/>
                    <a:pt x="164" y="96"/>
                    <a:pt x="122" y="125"/>
                  </a:cubicBezTo>
                  <a:cubicBezTo>
                    <a:pt x="80" y="155"/>
                    <a:pt x="44" y="163"/>
                    <a:pt x="7" y="198"/>
                  </a:cubicBezTo>
                  <a:cubicBezTo>
                    <a:pt x="5" y="200"/>
                    <a:pt x="3" y="203"/>
                    <a:pt x="0" y="205"/>
                  </a:cubicBezTo>
                  <a:cubicBezTo>
                    <a:pt x="59" y="523"/>
                    <a:pt x="59" y="523"/>
                    <a:pt x="59" y="523"/>
                  </a:cubicBezTo>
                  <a:cubicBezTo>
                    <a:pt x="70" y="515"/>
                    <a:pt x="82" y="507"/>
                    <a:pt x="95" y="500"/>
                  </a:cubicBezTo>
                  <a:cubicBezTo>
                    <a:pt x="140" y="475"/>
                    <a:pt x="325" y="463"/>
                    <a:pt x="377" y="464"/>
                  </a:cubicBezTo>
                  <a:cubicBezTo>
                    <a:pt x="430" y="465"/>
                    <a:pt x="483" y="474"/>
                    <a:pt x="534" y="486"/>
                  </a:cubicBezTo>
                  <a:cubicBezTo>
                    <a:pt x="591" y="499"/>
                    <a:pt x="648" y="515"/>
                    <a:pt x="705" y="530"/>
                  </a:cubicBezTo>
                  <a:cubicBezTo>
                    <a:pt x="761" y="545"/>
                    <a:pt x="818" y="559"/>
                    <a:pt x="876" y="569"/>
                  </a:cubicBezTo>
                  <a:cubicBezTo>
                    <a:pt x="931" y="578"/>
                    <a:pt x="991" y="584"/>
                    <a:pt x="1047" y="571"/>
                  </a:cubicBezTo>
                  <a:cubicBezTo>
                    <a:pt x="1048" y="571"/>
                    <a:pt x="1048" y="571"/>
                    <a:pt x="1049" y="571"/>
                  </a:cubicBezTo>
                  <a:cubicBezTo>
                    <a:pt x="1101" y="539"/>
                    <a:pt x="1145" y="496"/>
                    <a:pt x="1189" y="453"/>
                  </a:cubicBezTo>
                  <a:cubicBezTo>
                    <a:pt x="1211" y="431"/>
                    <a:pt x="1232" y="409"/>
                    <a:pt x="1255" y="389"/>
                  </a:cubicBezTo>
                  <a:cubicBezTo>
                    <a:pt x="1273" y="374"/>
                    <a:pt x="1291" y="358"/>
                    <a:pt x="1311" y="345"/>
                  </a:cubicBezTo>
                  <a:cubicBezTo>
                    <a:pt x="1256" y="345"/>
                    <a:pt x="1200" y="334"/>
                    <a:pt x="1144" y="326"/>
                  </a:cubicBezTo>
                  <a:lnTo>
                    <a:pt x="1109" y="323"/>
                  </a:lnTo>
                  <a:close/>
                </a:path>
              </a:pathLst>
            </a:custGeom>
            <a:solidFill>
              <a:srgbClr val="EFCB9B"/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6" name="Freeform 5"/>
            <p:cNvSpPr/>
            <p:nvPr/>
          </p:nvSpPr>
          <p:spPr bwMode="auto">
            <a:xfrm>
              <a:off x="0" y="4887009"/>
              <a:ext cx="1733292" cy="972180"/>
            </a:xfrm>
            <a:custGeom>
              <a:avLst/>
              <a:gdLst/>
              <a:ahLst/>
              <a:cxnLst>
                <a:cxn ang="0">
                  <a:pos x="1181" y="347"/>
                </a:cxn>
                <a:cxn ang="0">
                  <a:pos x="1176" y="0"/>
                </a:cxn>
                <a:cxn ang="0">
                  <a:pos x="0" y="26"/>
                </a:cxn>
                <a:cxn ang="0">
                  <a:pos x="5" y="373"/>
                </a:cxn>
                <a:cxn ang="0">
                  <a:pos x="1181" y="347"/>
                </a:cxn>
              </a:cxnLst>
              <a:rect l="0" t="0" r="r" b="b"/>
              <a:pathLst>
                <a:path w="1181" h="373">
                  <a:moveTo>
                    <a:pt x="1181" y="347"/>
                  </a:moveTo>
                  <a:lnTo>
                    <a:pt x="1176" y="0"/>
                  </a:lnTo>
                  <a:lnTo>
                    <a:pt x="0" y="26"/>
                  </a:lnTo>
                  <a:lnTo>
                    <a:pt x="5" y="373"/>
                  </a:lnTo>
                  <a:lnTo>
                    <a:pt x="1181" y="347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  <p:sp>
          <p:nvSpPr>
            <p:cNvPr id="17" name="Freeform 16"/>
            <p:cNvSpPr/>
            <p:nvPr/>
          </p:nvSpPr>
          <p:spPr bwMode="auto">
            <a:xfrm>
              <a:off x="1735900" y="4926104"/>
              <a:ext cx="271063" cy="8288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6" y="318"/>
                </a:cxn>
                <a:cxn ang="0">
                  <a:pos x="104" y="315"/>
                </a:cxn>
                <a:cxn ang="0">
                  <a:pos x="96" y="0"/>
                </a:cxn>
                <a:cxn ang="0">
                  <a:pos x="0" y="3"/>
                </a:cxn>
              </a:cxnLst>
              <a:rect l="0" t="0" r="r" b="b"/>
              <a:pathLst>
                <a:path w="104" h="318">
                  <a:moveTo>
                    <a:pt x="0" y="3"/>
                  </a:moveTo>
                  <a:lnTo>
                    <a:pt x="6" y="318"/>
                  </a:lnTo>
                  <a:lnTo>
                    <a:pt x="104" y="315"/>
                  </a:lnTo>
                  <a:lnTo>
                    <a:pt x="96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20000"/>
                <a:lumOff val="80000"/>
              </a:schemeClr>
            </a:solidFill>
            <a:ln w="9525">
              <a:noFill/>
              <a:round/>
            </a:ln>
          </p:spPr>
          <p:txBody>
            <a:bodyPr vert="horz" wrap="square" lIns="121682" tIns="60841" rIns="121682" bIns="60841" numCol="1" anchor="t" anchorCtr="0" compatLnSpc="1"/>
            <a:lstStyle/>
            <a:p>
              <a:pPr marL="0" marR="0" lvl="0" indent="0" defTabSz="1373505" eaLnBrk="1" latinLnBrk="0" hangingPunct="1"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3545" b="0" i="0" u="none" strike="noStrike" kern="0" cap="none" spc="0" normalizeH="0" baseline="0" noProof="0" smtClean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Arial" pitchFamily="34" charset="0"/>
                <a:ea typeface="微软雅黑" pitchFamily="34" charset="-122"/>
                <a:cs typeface="+mn-ea"/>
                <a:sym typeface="Arial" pitchFamily="34" charset="0"/>
              </a:endParaRPr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406800" y="19367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06800" y="4337999"/>
            <a:ext cx="5644800" cy="1916743"/>
          </a:xfrm>
        </p:spPr>
        <p:txBody>
          <a:bodyPr>
            <a:normAutofit/>
          </a:bodyPr>
          <a:lstStyle>
            <a:lvl1pPr marL="342900" indent="-342900" algn="just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8" name="矩形 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60F58-3108-4415-857A-6D0360DF626E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E85CE2-CEAD-46BB-861E-7D62265DC96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25" name="组合 24"/>
          <p:cNvGrpSpPr/>
          <p:nvPr userDrawn="1"/>
        </p:nvGrpSpPr>
        <p:grpSpPr>
          <a:xfrm>
            <a:off x="3343275" y="2276475"/>
            <a:ext cx="5602289" cy="2057400"/>
            <a:chOff x="3343275" y="2276475"/>
            <a:chExt cx="5602289" cy="2057400"/>
          </a:xfrm>
        </p:grpSpPr>
        <p:sp>
          <p:nvSpPr>
            <p:cNvPr id="9" name="任意多边形 8"/>
            <p:cNvSpPr/>
            <p:nvPr userDrawn="1">
              <p:custDataLst>
                <p:tags r:id="rId1"/>
              </p:custDataLst>
            </p:nvPr>
          </p:nvSpPr>
          <p:spPr>
            <a:xfrm>
              <a:off x="4752976" y="2276475"/>
              <a:ext cx="1376363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0" name="椭圆 9"/>
            <p:cNvSpPr/>
            <p:nvPr userDrawn="1">
              <p:custDataLst>
                <p:tags r:id="rId2"/>
              </p:custDataLst>
            </p:nvPr>
          </p:nvSpPr>
          <p:spPr>
            <a:xfrm>
              <a:off x="4833939" y="2360614"/>
              <a:ext cx="1214437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3" name="任意多边形 12"/>
            <p:cNvSpPr/>
            <p:nvPr userDrawn="1">
              <p:custDataLst>
                <p:tags r:id="rId3"/>
              </p:custDataLst>
            </p:nvPr>
          </p:nvSpPr>
          <p:spPr>
            <a:xfrm>
              <a:off x="6161088" y="2278063"/>
              <a:ext cx="1376362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4" name="椭圆 13"/>
            <p:cNvSpPr/>
            <p:nvPr userDrawn="1">
              <p:custDataLst>
                <p:tags r:id="rId4"/>
              </p:custDataLst>
            </p:nvPr>
          </p:nvSpPr>
          <p:spPr>
            <a:xfrm>
              <a:off x="6235700" y="2352675"/>
              <a:ext cx="1214438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7" name="任意多边形 16"/>
            <p:cNvSpPr/>
            <p:nvPr userDrawn="1">
              <p:custDataLst>
                <p:tags r:id="rId5"/>
              </p:custDataLst>
            </p:nvPr>
          </p:nvSpPr>
          <p:spPr>
            <a:xfrm>
              <a:off x="7569201" y="2278063"/>
              <a:ext cx="1376363" cy="1376362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18" name="椭圆 17"/>
            <p:cNvSpPr/>
            <p:nvPr userDrawn="1">
              <p:custDataLst>
                <p:tags r:id="rId6"/>
              </p:custDataLst>
            </p:nvPr>
          </p:nvSpPr>
          <p:spPr>
            <a:xfrm>
              <a:off x="7650164" y="2352675"/>
              <a:ext cx="1214437" cy="1214438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1" name="任意多边形 20"/>
            <p:cNvSpPr/>
            <p:nvPr userDrawn="1">
              <p:custDataLst>
                <p:tags r:id="rId7"/>
              </p:custDataLst>
            </p:nvPr>
          </p:nvSpPr>
          <p:spPr>
            <a:xfrm>
              <a:off x="3343275" y="2276475"/>
              <a:ext cx="1377950" cy="1377950"/>
            </a:xfrm>
            <a:custGeom>
              <a:avLst/>
              <a:gdLst>
                <a:gd name="connsiteX0" fmla="*/ 766921 w 1533844"/>
                <a:gd name="connsiteY0" fmla="*/ 180973 h 1533842"/>
                <a:gd name="connsiteX1" fmla="*/ 180974 w 1533844"/>
                <a:gd name="connsiteY1" fmla="*/ 766920 h 1533842"/>
                <a:gd name="connsiteX2" fmla="*/ 766921 w 1533844"/>
                <a:gd name="connsiteY2" fmla="*/ 1352867 h 1533842"/>
                <a:gd name="connsiteX3" fmla="*/ 1352868 w 1533844"/>
                <a:gd name="connsiteY3" fmla="*/ 766920 h 1533842"/>
                <a:gd name="connsiteX4" fmla="*/ 766921 w 1533844"/>
                <a:gd name="connsiteY4" fmla="*/ 180973 h 1533842"/>
                <a:gd name="connsiteX5" fmla="*/ 766922 w 1533844"/>
                <a:gd name="connsiteY5" fmla="*/ 0 h 1533842"/>
                <a:gd name="connsiteX6" fmla="*/ 1533844 w 1533844"/>
                <a:gd name="connsiteY6" fmla="*/ 766921 h 1533842"/>
                <a:gd name="connsiteX7" fmla="*/ 766922 w 1533844"/>
                <a:gd name="connsiteY7" fmla="*/ 1533842 h 1533842"/>
                <a:gd name="connsiteX8" fmla="*/ 0 w 1533844"/>
                <a:gd name="connsiteY8" fmla="*/ 766921 h 1533842"/>
                <a:gd name="connsiteX9" fmla="*/ 766922 w 1533844"/>
                <a:gd name="connsiteY9" fmla="*/ 0 h 1533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33844" h="1533842">
                  <a:moveTo>
                    <a:pt x="766921" y="180973"/>
                  </a:moveTo>
                  <a:cubicBezTo>
                    <a:pt x="443311" y="180973"/>
                    <a:pt x="180974" y="443310"/>
                    <a:pt x="180974" y="766920"/>
                  </a:cubicBezTo>
                  <a:cubicBezTo>
                    <a:pt x="180974" y="1090530"/>
                    <a:pt x="443311" y="1352867"/>
                    <a:pt x="766921" y="1352867"/>
                  </a:cubicBezTo>
                  <a:cubicBezTo>
                    <a:pt x="1090531" y="1352867"/>
                    <a:pt x="1352868" y="1090530"/>
                    <a:pt x="1352868" y="766920"/>
                  </a:cubicBezTo>
                  <a:cubicBezTo>
                    <a:pt x="1352868" y="443310"/>
                    <a:pt x="1090531" y="180973"/>
                    <a:pt x="766921" y="180973"/>
                  </a:cubicBezTo>
                  <a:close/>
                  <a:moveTo>
                    <a:pt x="766922" y="0"/>
                  </a:moveTo>
                  <a:cubicBezTo>
                    <a:pt x="1190481" y="0"/>
                    <a:pt x="1533844" y="343362"/>
                    <a:pt x="1533844" y="766921"/>
                  </a:cubicBezTo>
                  <a:cubicBezTo>
                    <a:pt x="1533844" y="1190480"/>
                    <a:pt x="1190481" y="1533842"/>
                    <a:pt x="766922" y="1533842"/>
                  </a:cubicBezTo>
                  <a:cubicBezTo>
                    <a:pt x="343363" y="1533842"/>
                    <a:pt x="0" y="1190480"/>
                    <a:pt x="0" y="766921"/>
                  </a:cubicBezTo>
                  <a:cubicBezTo>
                    <a:pt x="0" y="343362"/>
                    <a:pt x="343363" y="0"/>
                    <a:pt x="76692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schemeClr val="accent1">
                  <a:lumMod val="50000"/>
                  <a:alpha val="40000"/>
                </a:scheme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22" name="椭圆 21"/>
            <p:cNvSpPr/>
            <p:nvPr userDrawn="1">
              <p:custDataLst>
                <p:tags r:id="rId8"/>
              </p:custDataLst>
            </p:nvPr>
          </p:nvSpPr>
          <p:spPr>
            <a:xfrm>
              <a:off x="3424239" y="2360614"/>
              <a:ext cx="1216025" cy="1214437"/>
            </a:xfrm>
            <a:prstGeom prst="ellipse">
              <a:avLst/>
            </a:prstGeom>
            <a:noFill/>
            <a:ln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cxnSp>
          <p:nvCxnSpPr>
            <p:cNvPr id="23" name="直接连接符 22"/>
            <p:cNvCxnSpPr/>
            <p:nvPr userDrawn="1">
              <p:custDataLst>
                <p:tags r:id="rId9"/>
              </p:custDataLst>
            </p:nvPr>
          </p:nvCxnSpPr>
          <p:spPr>
            <a:xfrm>
              <a:off x="3424239" y="4333875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/>
            <p:cNvCxnSpPr/>
            <p:nvPr userDrawn="1">
              <p:custDataLst>
                <p:tags r:id="rId10"/>
              </p:custDataLst>
            </p:nvPr>
          </p:nvCxnSpPr>
          <p:spPr>
            <a:xfrm>
              <a:off x="3424239" y="3910013"/>
              <a:ext cx="5500687" cy="0"/>
            </a:xfrm>
            <a:prstGeom prst="line">
              <a:avLst/>
            </a:prstGeom>
            <a:ln>
              <a:solidFill>
                <a:srgbClr val="FF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3424239" y="4421626"/>
            <a:ext cx="5602289" cy="1338263"/>
          </a:xfrm>
          <a:noFill/>
        </p:spPr>
        <p:txBody>
          <a:bodyPr>
            <a:norm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编辑标题</a:t>
            </a:r>
            <a:endParaRPr lang="zh-CN" altLang="en-US" dirty="0"/>
          </a:p>
        </p:txBody>
      </p:sp>
      <p:sp>
        <p:nvSpPr>
          <p:cNvPr id="27" name="文本占位符 26"/>
          <p:cNvSpPr>
            <a:spLocks noGrp="1"/>
          </p:cNvSpPr>
          <p:nvPr>
            <p:ph type="body" sz="quarter" idx="13" hasCustomPrompt="1"/>
          </p:nvPr>
        </p:nvSpPr>
        <p:spPr>
          <a:xfrm>
            <a:off x="3362400" y="3927600"/>
            <a:ext cx="5742000" cy="399600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000">
                <a:latin typeface="Algerian" pitchFamily="82" charset="0"/>
              </a:defRPr>
            </a:lvl1pPr>
          </a:lstStyle>
          <a:p>
            <a:pPr lvl="0"/>
            <a:r>
              <a:rPr lang="zh-CN" altLang="en-US" dirty="0" smtClean="0"/>
              <a:t>单击此处编辑副标题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31"/>
          <p:cNvGrpSpPr/>
          <p:nvPr/>
        </p:nvGrpSpPr>
        <p:grpSpPr bwMode="auto">
          <a:xfrm>
            <a:off x="7200899" y="2076459"/>
            <a:ext cx="4144963" cy="3514181"/>
            <a:chOff x="4054476" y="1233488"/>
            <a:chExt cx="5141912" cy="4359276"/>
          </a:xfrm>
        </p:grpSpPr>
        <p:sp>
          <p:nvSpPr>
            <p:cNvPr id="11" name="AutoShape 8"/>
            <p:cNvSpPr>
              <a:spLocks noChangeAspect="1" noChangeArrowheads="1" noTextEdit="1"/>
            </p:cNvSpPr>
            <p:nvPr/>
          </p:nvSpPr>
          <p:spPr bwMode="auto">
            <a:xfrm>
              <a:off x="4056063" y="1236663"/>
              <a:ext cx="5135562" cy="4349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pic>
          <p:nvPicPr>
            <p:cNvPr id="12" name="Picture 10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3241676"/>
              <a:ext cx="1719262" cy="2351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2573338"/>
              <a:ext cx="1717675" cy="234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" name="Picture 1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5800" y="1233488"/>
              <a:ext cx="1719262" cy="201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54476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78713" y="1233488"/>
              <a:ext cx="1717675" cy="134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16800" y="162000"/>
            <a:ext cx="6667200" cy="1080000"/>
          </a:xfrm>
          <a:solidFill>
            <a:schemeClr val="accent1">
              <a:lumMod val="20000"/>
              <a:lumOff val="80000"/>
            </a:schemeClr>
          </a:solidFill>
        </p:spPr>
        <p:txBody>
          <a:bodyPr lIns="90000" tIns="46800" rIns="90000" bIns="46800" anchor="ctr" anchorCtr="0">
            <a:normAutofit/>
          </a:bodyPr>
          <a:lstStyle>
            <a:lvl1pPr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7333200" y="2224800"/>
            <a:ext cx="3884400" cy="2192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910800" y="1882800"/>
            <a:ext cx="4417200" cy="2804400"/>
          </a:xfrm>
        </p:spPr>
        <p:txBody>
          <a:bodyPr>
            <a:normAutofit/>
          </a:bodyPr>
          <a:lstStyle>
            <a:lvl1pPr marL="0" indent="0" algn="just">
              <a:lnSpc>
                <a:spcPct val="150000"/>
              </a:lnSpc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dirty="0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8" name="矩形 17"/>
          <p:cNvSpPr/>
          <p:nvPr userDrawn="1"/>
        </p:nvSpPr>
        <p:spPr>
          <a:xfrm>
            <a:off x="0" y="163187"/>
            <a:ext cx="165100" cy="10800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dirty="0" smtClean="0"/>
              <a:t>单击此处编辑标题</a:t>
            </a:r>
            <a:endParaRPr lang="zh-CN" altLang="en-US" dirty="0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363600"/>
            <a:ext cx="10515600" cy="581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zh-CN" altLang="en-US" sz="2400" dirty="0" smtClean="0"/>
              <a:t>单击此处编辑文本</a:t>
            </a:r>
            <a:endParaRPr lang="en-US" altLang="zh-CN" sz="2400" dirty="0" smtClean="0"/>
          </a:p>
          <a:p>
            <a:pPr lvl="1"/>
            <a:r>
              <a:rPr lang="zh-CN" altLang="en-US" sz="2000" dirty="0" smtClean="0"/>
              <a:t>第二级</a:t>
            </a:r>
          </a:p>
          <a:p>
            <a:pPr lvl="2"/>
            <a:r>
              <a:rPr lang="zh-CN" altLang="en-US" sz="1800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D0CE79-49FB-443D-BEF8-6B709DE8FD0C}" type="datetimeFigureOut">
              <a:rPr lang="zh-CN" altLang="en-US" smtClean="0"/>
              <a:t>2017-11-15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06490-237C-474C-BA2E-D98840BC1F8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6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tags" Target="../tags/tag70.xml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7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tags" Target="../tags/tag26.xml"/><Relationship Id="rId18" Type="http://schemas.openxmlformats.org/officeDocument/2006/relationships/tags" Target="../tags/tag31.xml"/><Relationship Id="rId26" Type="http://schemas.openxmlformats.org/officeDocument/2006/relationships/tags" Target="../tags/tag39.xml"/><Relationship Id="rId39" Type="http://schemas.openxmlformats.org/officeDocument/2006/relationships/tags" Target="../tags/tag52.xml"/><Relationship Id="rId3" Type="http://schemas.openxmlformats.org/officeDocument/2006/relationships/tags" Target="../tags/tag16.xml"/><Relationship Id="rId21" Type="http://schemas.openxmlformats.org/officeDocument/2006/relationships/tags" Target="../tags/tag34.xml"/><Relationship Id="rId34" Type="http://schemas.openxmlformats.org/officeDocument/2006/relationships/tags" Target="../tags/tag47.xml"/><Relationship Id="rId42" Type="http://schemas.openxmlformats.org/officeDocument/2006/relationships/tags" Target="../tags/tag55.xml"/><Relationship Id="rId47" Type="http://schemas.openxmlformats.org/officeDocument/2006/relationships/slideLayout" Target="../slideLayouts/slideLayout7.xml"/><Relationship Id="rId7" Type="http://schemas.openxmlformats.org/officeDocument/2006/relationships/tags" Target="../tags/tag20.xml"/><Relationship Id="rId12" Type="http://schemas.openxmlformats.org/officeDocument/2006/relationships/tags" Target="../tags/tag25.xml"/><Relationship Id="rId17" Type="http://schemas.openxmlformats.org/officeDocument/2006/relationships/tags" Target="../tags/tag30.xml"/><Relationship Id="rId25" Type="http://schemas.openxmlformats.org/officeDocument/2006/relationships/tags" Target="../tags/tag38.xml"/><Relationship Id="rId33" Type="http://schemas.openxmlformats.org/officeDocument/2006/relationships/tags" Target="../tags/tag46.xml"/><Relationship Id="rId38" Type="http://schemas.openxmlformats.org/officeDocument/2006/relationships/tags" Target="../tags/tag51.xml"/><Relationship Id="rId46" Type="http://schemas.openxmlformats.org/officeDocument/2006/relationships/tags" Target="../tags/tag59.xml"/><Relationship Id="rId2" Type="http://schemas.openxmlformats.org/officeDocument/2006/relationships/tags" Target="../tags/tag15.xml"/><Relationship Id="rId16" Type="http://schemas.openxmlformats.org/officeDocument/2006/relationships/tags" Target="../tags/tag29.xml"/><Relationship Id="rId20" Type="http://schemas.openxmlformats.org/officeDocument/2006/relationships/tags" Target="../tags/tag33.xml"/><Relationship Id="rId29" Type="http://schemas.openxmlformats.org/officeDocument/2006/relationships/tags" Target="../tags/tag42.xml"/><Relationship Id="rId41" Type="http://schemas.openxmlformats.org/officeDocument/2006/relationships/tags" Target="../tags/tag54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tags" Target="../tags/tag24.xml"/><Relationship Id="rId24" Type="http://schemas.openxmlformats.org/officeDocument/2006/relationships/tags" Target="../tags/tag37.xml"/><Relationship Id="rId32" Type="http://schemas.openxmlformats.org/officeDocument/2006/relationships/tags" Target="../tags/tag45.xml"/><Relationship Id="rId37" Type="http://schemas.openxmlformats.org/officeDocument/2006/relationships/tags" Target="../tags/tag50.xml"/><Relationship Id="rId40" Type="http://schemas.openxmlformats.org/officeDocument/2006/relationships/tags" Target="../tags/tag53.xml"/><Relationship Id="rId45" Type="http://schemas.openxmlformats.org/officeDocument/2006/relationships/tags" Target="../tags/tag58.xml"/><Relationship Id="rId5" Type="http://schemas.openxmlformats.org/officeDocument/2006/relationships/tags" Target="../tags/tag18.xml"/><Relationship Id="rId15" Type="http://schemas.openxmlformats.org/officeDocument/2006/relationships/tags" Target="../tags/tag28.xml"/><Relationship Id="rId23" Type="http://schemas.openxmlformats.org/officeDocument/2006/relationships/tags" Target="../tags/tag36.xml"/><Relationship Id="rId28" Type="http://schemas.openxmlformats.org/officeDocument/2006/relationships/tags" Target="../tags/tag41.xml"/><Relationship Id="rId36" Type="http://schemas.openxmlformats.org/officeDocument/2006/relationships/tags" Target="../tags/tag49.xml"/><Relationship Id="rId10" Type="http://schemas.openxmlformats.org/officeDocument/2006/relationships/tags" Target="../tags/tag23.xml"/><Relationship Id="rId19" Type="http://schemas.openxmlformats.org/officeDocument/2006/relationships/tags" Target="../tags/tag32.xml"/><Relationship Id="rId31" Type="http://schemas.openxmlformats.org/officeDocument/2006/relationships/tags" Target="../tags/tag44.xml"/><Relationship Id="rId44" Type="http://schemas.openxmlformats.org/officeDocument/2006/relationships/tags" Target="../tags/tag57.xml"/><Relationship Id="rId4" Type="http://schemas.openxmlformats.org/officeDocument/2006/relationships/tags" Target="../tags/tag17.xml"/><Relationship Id="rId9" Type="http://schemas.openxmlformats.org/officeDocument/2006/relationships/tags" Target="../tags/tag22.xml"/><Relationship Id="rId14" Type="http://schemas.openxmlformats.org/officeDocument/2006/relationships/tags" Target="../tags/tag27.xml"/><Relationship Id="rId22" Type="http://schemas.openxmlformats.org/officeDocument/2006/relationships/tags" Target="../tags/tag35.xml"/><Relationship Id="rId27" Type="http://schemas.openxmlformats.org/officeDocument/2006/relationships/tags" Target="../tags/tag40.xml"/><Relationship Id="rId30" Type="http://schemas.openxmlformats.org/officeDocument/2006/relationships/tags" Target="../tags/tag43.xml"/><Relationship Id="rId35" Type="http://schemas.openxmlformats.org/officeDocument/2006/relationships/tags" Target="../tags/tag48.xml"/><Relationship Id="rId43" Type="http://schemas.openxmlformats.org/officeDocument/2006/relationships/tags" Target="../tags/tag56.xml"/><Relationship Id="rId48" Type="http://schemas.openxmlformats.org/officeDocument/2006/relationships/image" Target="../media/image12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tags" Target="../tags/tag8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8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tags" Target="../tags/tag84.xml"/><Relationship Id="rId4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tags" Target="../tags/tag9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100.xml"/><Relationship Id="rId2" Type="http://schemas.openxmlformats.org/officeDocument/2006/relationships/tags" Target="../tags/tag99.xml"/><Relationship Id="rId1" Type="http://schemas.openxmlformats.org/officeDocument/2006/relationships/tags" Target="../tags/tag98.xml"/><Relationship Id="rId4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tags" Target="../tags/tag103.xml"/><Relationship Id="rId2" Type="http://schemas.openxmlformats.org/officeDocument/2006/relationships/tags" Target="../tags/tag102.xml"/><Relationship Id="rId1" Type="http://schemas.openxmlformats.org/officeDocument/2006/relationships/tags" Target="../tags/tag101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tags" Target="../tags/tag107.xml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4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9.xml"/><Relationship Id="rId1" Type="http://schemas.openxmlformats.org/officeDocument/2006/relationships/tags" Target="../tags/tag10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tags" Target="../tags/tag112.xml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13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tags" Target="../tags/tag116.xml"/><Relationship Id="rId2" Type="http://schemas.openxmlformats.org/officeDocument/2006/relationships/tags" Target="../tags/tag115.xml"/><Relationship Id="rId1" Type="http://schemas.openxmlformats.org/officeDocument/2006/relationships/tags" Target="../tags/tag114.xml"/><Relationship Id="rId4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tags" Target="../tags/tag122.xml"/><Relationship Id="rId1" Type="http://schemas.openxmlformats.org/officeDocument/2006/relationships/tags" Target="../tags/tag121.xml"/><Relationship Id="rId4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zh-CN" altLang="en-US" dirty="0"/>
              <a:t>笔杆用户使用指南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altLang="zh-CN" dirty="0">
                <a:sym typeface="+mn-lt"/>
              </a:rPr>
              <a:t>Wuhan lib imformation technologe co.,LTD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185" y="1659890"/>
            <a:ext cx="7162165" cy="25711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关键词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8204200" y="793750"/>
            <a:ext cx="205676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446135" y="869315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sz="1000">
                <a:solidFill>
                  <a:srgbClr val="FF0000"/>
                </a:solidFill>
              </a:rPr>
              <a:t>眼睛</a:t>
            </a:r>
            <a:r>
              <a:rPr lang="en-US" altLang="zh-CN" sz="1000">
                <a:solidFill>
                  <a:srgbClr val="FF0000"/>
                </a:solidFill>
              </a:rPr>
              <a:t>”</a:t>
            </a:r>
            <a:r>
              <a:rPr lang="zh-CN" altLang="en-US" sz="1000">
                <a:solidFill>
                  <a:srgbClr val="FF0000"/>
                </a:solidFill>
              </a:rPr>
              <a:t>图标即可对关键词进行优化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推荐相关主题的关键词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6910705" y="4143375"/>
            <a:ext cx="2715260" cy="561340"/>
          </a:xfrm>
          <a:prstGeom prst="wedgeEllipseCallout">
            <a:avLst>
              <a:gd name="adj1" fmla="val -46492"/>
              <a:gd name="adj2" fmla="val -977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94575" y="426085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点击关键词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即可添加到关键词输入框内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4171315" y="1113790"/>
            <a:ext cx="2778760" cy="694690"/>
          </a:xfrm>
          <a:prstGeom prst="wedgeEllipseCallout">
            <a:avLst>
              <a:gd name="adj1" fmla="val 23255"/>
              <a:gd name="adj2" fmla="val 101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575175" y="1199515"/>
            <a:ext cx="2153285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当输入框内的关键词发生变化时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点击再此优化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就会根据新的关键词重新进行推荐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做到实时更新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animBg="1"/>
      <p:bldP spid="14" grpId="0"/>
      <p:bldP spid="8" grpId="0" animBg="1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309562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填写基本信息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已有写作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rcRect l="50058" t="19806" r="1131" b="49765"/>
          <a:stretch>
            <a:fillRect/>
          </a:stretch>
        </p:blipFill>
        <p:spPr>
          <a:xfrm>
            <a:off x="6911975" y="2588895"/>
            <a:ext cx="3756025" cy="1275080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6766560" y="2096135"/>
            <a:ext cx="1208405" cy="434975"/>
          </a:xfrm>
          <a:prstGeom prst="wedgeEllipseCallout">
            <a:avLst>
              <a:gd name="adj1" fmla="val -65097"/>
              <a:gd name="adj2" fmla="val 1066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椭圆形标注 4"/>
          <p:cNvSpPr/>
          <p:nvPr/>
        </p:nvSpPr>
        <p:spPr>
          <a:xfrm>
            <a:off x="7569835" y="4184015"/>
            <a:ext cx="2056765" cy="694690"/>
          </a:xfrm>
          <a:prstGeom prst="wedgeEllipseCallout">
            <a:avLst>
              <a:gd name="adj1" fmla="val -40707"/>
              <a:gd name="adj2" fmla="val -11563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801610" y="4278630"/>
            <a:ext cx="167132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弹出框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进度提醒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点击论文题目即可快速切换到另一论文的写作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6925310" y="2195830"/>
            <a:ext cx="8216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点击一下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5" grpId="0" animBg="1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1030" b="583"/>
          <a:stretch>
            <a:fillRect/>
          </a:stretch>
        </p:blipFill>
        <p:spPr>
          <a:xfrm>
            <a:off x="1065530" y="422275"/>
            <a:ext cx="9752330" cy="64281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210425" y="194246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452995" y="20300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修改基本信息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例如</a:t>
            </a:r>
            <a:r>
              <a:rPr lang="en-US" altLang="zh-CN" sz="1000">
                <a:solidFill>
                  <a:srgbClr val="FF0000"/>
                </a:solidFill>
              </a:rPr>
              <a:t>:</a:t>
            </a:r>
            <a:r>
              <a:rPr lang="zh-CN" altLang="en-US" sz="1000">
                <a:solidFill>
                  <a:srgbClr val="FF0000"/>
                </a:solidFill>
              </a:rPr>
              <a:t>增加一个关键词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四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重新分析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5455285" y="2754630"/>
            <a:ext cx="1558290" cy="41529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5697855" y="284226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点击重新分析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5243830" y="4743450"/>
            <a:ext cx="2493010" cy="8096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514340" y="4888865"/>
            <a:ext cx="2163445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推荐选题发生变化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我们是根据你输入的信息进行的推荐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实现了个性化的推荐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  <a:p>
            <a:endParaRPr lang="en-US" altLang="zh-CN" sz="1000">
              <a:solidFill>
                <a:srgbClr val="FF0000"/>
              </a:solidFill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0955" y="847725"/>
            <a:ext cx="9609455" cy="51619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五  </a:t>
            </a:r>
            <a:r>
              <a:rPr lang="zh-CN">
                <a:solidFill>
                  <a:schemeClr val="bg1"/>
                </a:solidFill>
              </a:rPr>
              <a:t>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选题分析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700520" y="2359025"/>
            <a:ext cx="1673225" cy="665480"/>
          </a:xfrm>
          <a:prstGeom prst="wedgeEllipseCallout">
            <a:avLst>
              <a:gd name="adj1" fmla="val -39753"/>
              <a:gd name="adj2" fmla="val 7566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991350" y="2553335"/>
            <a:ext cx="122745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分析结果可视化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133840" y="4194175"/>
            <a:ext cx="1558290" cy="443230"/>
          </a:xfrm>
          <a:prstGeom prst="wedgeEllipseCallout">
            <a:avLst>
              <a:gd name="adj1" fmla="val -13121"/>
              <a:gd name="adj2" fmla="val -2037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9454515" y="4292600"/>
            <a:ext cx="113157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给出分析结论</a:t>
            </a:r>
          </a:p>
        </p:txBody>
      </p:sp>
      <p:sp>
        <p:nvSpPr>
          <p:cNvPr id="12" name="椭圆形标注 11"/>
          <p:cNvSpPr/>
          <p:nvPr/>
        </p:nvSpPr>
        <p:spPr>
          <a:xfrm>
            <a:off x="6153150" y="5227955"/>
            <a:ext cx="1500505" cy="665480"/>
          </a:xfrm>
          <a:prstGeom prst="wedgeEllipseCallout">
            <a:avLst>
              <a:gd name="adj1" fmla="val -72632"/>
              <a:gd name="adj2" fmla="val 233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115685" y="5462270"/>
            <a:ext cx="164401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附带分析结果文字解说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85" y="365125"/>
            <a:ext cx="9552305" cy="440944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3765" y="782320"/>
            <a:ext cx="9495155" cy="4018915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62760" y="1352550"/>
            <a:ext cx="9609455" cy="405701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96820" y="1764030"/>
            <a:ext cx="9590405" cy="5028565"/>
          </a:xfrm>
          <a:prstGeom prst="rect">
            <a:avLst/>
          </a:prstGeom>
        </p:spPr>
      </p:pic>
      <p:sp>
        <p:nvSpPr>
          <p:cNvPr id="10" name="椭圆形标注 9"/>
          <p:cNvSpPr/>
          <p:nvPr/>
        </p:nvSpPr>
        <p:spPr>
          <a:xfrm>
            <a:off x="8767445" y="5139055"/>
            <a:ext cx="2705735" cy="1032510"/>
          </a:xfrm>
          <a:prstGeom prst="wedgeEllipseCallout">
            <a:avLst>
              <a:gd name="adj1" fmla="val -44625"/>
              <a:gd name="adj2" fmla="val -5682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962390" y="5323205"/>
            <a:ext cx="2405380" cy="8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zh-CN" sz="1000">
                <a:solidFill>
                  <a:srgbClr val="FF0000"/>
                </a:solidFill>
              </a:rPr>
              <a:t>选题分析提供了</a:t>
            </a:r>
            <a:r>
              <a:rPr lang="zh-CN" sz="1000">
                <a:solidFill>
                  <a:srgbClr val="FF0000"/>
                </a:solidFill>
                <a:sym typeface="+mn-ea"/>
              </a:rPr>
              <a:t>期刊引证,作者,机构和主题词关系图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发文和被引量统计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引用和参考机构分布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引用和参考期刊分布引用和参考文献类型分布共12项分析结果</a:t>
            </a:r>
            <a:endParaRPr lang="zh-CN" sz="1000">
              <a:solidFill>
                <a:srgbClr val="FF0000"/>
              </a:solidFill>
            </a:endParaRPr>
          </a:p>
          <a:p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150" y="728980"/>
            <a:ext cx="9752330" cy="5419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11340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六  选题分析结果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备选题目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6015990" y="5680075"/>
            <a:ext cx="1683385" cy="658495"/>
          </a:xfrm>
          <a:prstGeom prst="wedgeEllipseCallout">
            <a:avLst>
              <a:gd name="adj1" fmla="val -69618"/>
              <a:gd name="adj2" fmla="val -6773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6217920" y="5739765"/>
            <a:ext cx="138303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点击添加到选题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就能将其作为您的备选题目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10001885" y="5206365"/>
            <a:ext cx="1731645" cy="550545"/>
          </a:xfrm>
          <a:prstGeom prst="wedgeEllipseCallout">
            <a:avLst>
              <a:gd name="adj1" fmla="val -15859"/>
              <a:gd name="adj2" fmla="val -10086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069830" y="5265420"/>
            <a:ext cx="149860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点击换一批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推荐就会更换一批新的选题</a:t>
            </a:r>
          </a:p>
        </p:txBody>
      </p:sp>
      <p:sp>
        <p:nvSpPr>
          <p:cNvPr id="16" name="椭圆形标注 15"/>
          <p:cNvSpPr/>
          <p:nvPr/>
        </p:nvSpPr>
        <p:spPr>
          <a:xfrm>
            <a:off x="2619375" y="2631440"/>
            <a:ext cx="2031365" cy="59944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2947035" y="2748280"/>
            <a:ext cx="16725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推荐选题出现在备选题中</a:t>
            </a:r>
          </a:p>
        </p:txBody>
      </p:sp>
      <p:sp>
        <p:nvSpPr>
          <p:cNvPr id="18" name="椭圆形标注 17"/>
          <p:cNvSpPr/>
          <p:nvPr/>
        </p:nvSpPr>
        <p:spPr>
          <a:xfrm>
            <a:off x="9888855" y="2901315"/>
            <a:ext cx="1374140" cy="560705"/>
          </a:xfrm>
          <a:prstGeom prst="wedgeEllipseCallout">
            <a:avLst>
              <a:gd name="adj1" fmla="val -9539"/>
              <a:gd name="adj2" fmla="val 9235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10091420" y="2999105"/>
            <a:ext cx="105473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4.</a:t>
            </a:r>
            <a:r>
              <a:rPr lang="zh-CN" altLang="en-US" sz="1000">
                <a:solidFill>
                  <a:srgbClr val="FF0000"/>
                </a:solidFill>
              </a:rPr>
              <a:t>点击删除该备选选题</a:t>
            </a:r>
          </a:p>
        </p:txBody>
      </p:sp>
      <p:sp>
        <p:nvSpPr>
          <p:cNvPr id="20" name="椭圆形标注 19"/>
          <p:cNvSpPr/>
          <p:nvPr/>
        </p:nvSpPr>
        <p:spPr>
          <a:xfrm>
            <a:off x="7138670" y="2188845"/>
            <a:ext cx="1991995" cy="513080"/>
          </a:xfrm>
          <a:prstGeom prst="wedgeEllipseCallout">
            <a:avLst>
              <a:gd name="adj1" fmla="val -51052"/>
              <a:gd name="adj2" fmla="val 754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框 20"/>
          <p:cNvSpPr txBox="1"/>
          <p:nvPr/>
        </p:nvSpPr>
        <p:spPr>
          <a:xfrm>
            <a:off x="7515225" y="2316480"/>
            <a:ext cx="10839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5.</a:t>
            </a:r>
            <a:r>
              <a:rPr lang="zh-CN" altLang="en-US" sz="1000">
                <a:solidFill>
                  <a:srgbClr val="FF0000"/>
                </a:solidFill>
              </a:rPr>
              <a:t>点击开始拟题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2" grpId="0"/>
      <p:bldP spid="16" grpId="0" animBg="1"/>
      <p:bldP spid="17" grpId="0"/>
      <p:bldP spid="18" grpId="0" animBg="1"/>
      <p:bldP spid="19" grpId="0"/>
      <p:bldP spid="20" grpId="0" animBg="1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62340" y="2773045"/>
            <a:ext cx="223329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823960" y="290893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从备选题目中点击选择题目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七   拟定题目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点击保存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494552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75678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笔杆的选题分析是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应用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500万专业学位论文题库，3000万学术期刊，智能分类，定位准确,</a:t>
            </a:r>
            <a:r>
              <a:rPr lang="zh-CN" altLang="en-US" sz="1600" dirty="0">
                <a:solidFill>
                  <a:srgbClr val="FFFFFF"/>
                </a:solidFill>
              </a:rPr>
              <a:t>根据高校，专业，导师和写作方向关键词，精准的从千万题库中定位合适选题。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学术热点分布，学术态势走向预测，评价指数追踪,</a:t>
            </a:r>
            <a:r>
              <a:rPr lang="zh-CN" altLang="en-US" sz="1600" dirty="0">
                <a:solidFill>
                  <a:srgbClr val="FFFFFF"/>
                </a:solidFill>
              </a:rPr>
              <a:t> 让你的选题不仅易写，而且与众不同。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120" y="700405"/>
            <a:ext cx="9742805" cy="54571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椭圆形标注 10"/>
          <p:cNvSpPr/>
          <p:nvPr/>
        </p:nvSpPr>
        <p:spPr>
          <a:xfrm>
            <a:off x="6207760" y="5688965"/>
            <a:ext cx="1528445" cy="43434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6393180" y="5786120"/>
            <a:ext cx="164338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>
                <a:solidFill>
                  <a:srgbClr val="FF0000"/>
                </a:solidFill>
              </a:rPr>
              <a:t>点击资料搜索   </a:t>
            </a:r>
          </a:p>
          <a:p>
            <a:endParaRPr lang="zh-CN" altLang="en-US" sz="1000">
              <a:solidFill>
                <a:srgbClr val="FF0000"/>
              </a:solidFill>
            </a:endParaRPr>
          </a:p>
        </p:txBody>
      </p:sp>
      <p:sp>
        <p:nvSpPr>
          <p:cNvPr id="4" name="横卷形 3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资料搜集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260365"/>
            <a:ext cx="2653045" cy="556526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</a:rPr>
              <a:t>笔杆网介绍</a:t>
            </a:r>
            <a:endParaRPr lang="zh-CN" altLang="en-US" sz="2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90849" y="1956390"/>
            <a:ext cx="979258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800" dirty="0"/>
              <a:t>笔杆网是一个基于大数据的写作与创新平台。笔杆根据用户传统的写作习惯，将写作的过程划分为</a:t>
            </a:r>
            <a:r>
              <a:rPr lang="en-US" altLang="zh-CN" sz="2800" dirty="0"/>
              <a:t>6</a:t>
            </a:r>
            <a:r>
              <a:rPr lang="zh-CN" altLang="zh-CN" sz="2800" dirty="0"/>
              <a:t>大部分</a:t>
            </a:r>
            <a:r>
              <a:rPr lang="en-US" altLang="zh-CN" sz="2800" dirty="0"/>
              <a:t>,</a:t>
            </a:r>
            <a:r>
              <a:rPr lang="zh-CN" altLang="zh-CN" sz="2800" dirty="0"/>
              <a:t>即选题分析</a:t>
            </a:r>
            <a:r>
              <a:rPr lang="en-US" altLang="zh-CN" sz="2800" dirty="0"/>
              <a:t>,</a:t>
            </a:r>
            <a:r>
              <a:rPr lang="zh-CN" altLang="zh-CN" sz="2800" dirty="0"/>
              <a:t>资料搜集</a:t>
            </a:r>
            <a:r>
              <a:rPr lang="en-US" altLang="zh-CN" sz="2800" dirty="0"/>
              <a:t>,</a:t>
            </a:r>
            <a:r>
              <a:rPr lang="zh-CN" altLang="zh-CN" sz="2800" dirty="0"/>
              <a:t>提纲推荐</a:t>
            </a:r>
            <a:r>
              <a:rPr lang="en-US" altLang="zh-CN" sz="2800" dirty="0"/>
              <a:t>,</a:t>
            </a:r>
            <a:r>
              <a:rPr lang="zh-CN" altLang="zh-CN" sz="2800" dirty="0"/>
              <a:t>在线写作</a:t>
            </a:r>
            <a:r>
              <a:rPr lang="en-US" altLang="zh-CN" sz="2800" dirty="0"/>
              <a:t>,</a:t>
            </a:r>
            <a:r>
              <a:rPr lang="zh-CN" altLang="zh-CN" sz="2800" dirty="0"/>
              <a:t>参考文献</a:t>
            </a:r>
            <a:r>
              <a:rPr lang="en-US" altLang="zh-CN" sz="2800" dirty="0"/>
              <a:t>,</a:t>
            </a:r>
            <a:r>
              <a:rPr lang="zh-CN" altLang="zh-CN" sz="2800" dirty="0"/>
              <a:t>论文查重，专注解决写作各个阶段的问题。笔杆目前提供毕业论文写作的辅助和职称论文的写作辅助，专注学术创新的教育研究。通过云计算和大数据技术提供高效的写作环境。</a:t>
            </a:r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91954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000625" y="3146697"/>
            <a:ext cx="2233295" cy="540385"/>
          </a:xfrm>
          <a:prstGeom prst="wedgeEllipseCallout">
            <a:avLst>
              <a:gd name="adj1" fmla="val -25518"/>
              <a:gd name="adj2" fmla="val -847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235031" y="3234323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修改论文信息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点击重新搜索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提供个性化的参考资料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重新搜索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0233932" y="5780405"/>
            <a:ext cx="1726747" cy="47885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0466885" y="5819775"/>
            <a:ext cx="13958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点击收藏，即可收藏到我的资料库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b="305"/>
          <a:stretch>
            <a:fillRect/>
          </a:stretch>
        </p:blipFill>
        <p:spPr>
          <a:xfrm>
            <a:off x="1080770" y="419100"/>
            <a:ext cx="7438390" cy="643763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dirty="0" smtClean="0">
                <a:solidFill>
                  <a:schemeClr val="bg1"/>
                </a:solidFill>
              </a:rPr>
              <a:t> </a:t>
            </a:r>
            <a:r>
              <a:rPr lang="zh-CN" dirty="0">
                <a:solidFill>
                  <a:schemeClr val="bg1"/>
                </a:solidFill>
              </a:rPr>
              <a:t>资料库</a:t>
            </a:r>
            <a:r>
              <a:rPr lang="en-US" altLang="zh-CN" dirty="0">
                <a:solidFill>
                  <a:schemeClr val="bg1"/>
                </a:solidFill>
              </a:rPr>
              <a:t>---</a:t>
            </a:r>
            <a:r>
              <a:rPr lang="zh-CN" altLang="en-US" dirty="0">
                <a:solidFill>
                  <a:schemeClr val="bg1"/>
                </a:solidFill>
              </a:rPr>
              <a:t>收藏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070" y="445770"/>
            <a:ext cx="7343140" cy="6390640"/>
          </a:xfrm>
          <a:prstGeom prst="rect">
            <a:avLst/>
          </a:prstGeom>
          <a:ln>
            <a:solidFill>
              <a:schemeClr val="bg1">
                <a:lumMod val="95000"/>
              </a:schemeClr>
            </a:solidFill>
          </a:ln>
        </p:spPr>
      </p:pic>
      <p:sp>
        <p:nvSpPr>
          <p:cNvPr id="11" name="椭圆形标注 10"/>
          <p:cNvSpPr/>
          <p:nvPr/>
        </p:nvSpPr>
        <p:spPr>
          <a:xfrm>
            <a:off x="8002905" y="2030730"/>
            <a:ext cx="172148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265795" y="216725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点击可查看原文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5330825" y="2447925"/>
            <a:ext cx="2233295" cy="45275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5612765" y="257429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可以进行删除和导出操作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b="24055"/>
          <a:stretch/>
        </p:blipFill>
        <p:spPr>
          <a:xfrm>
            <a:off x="1904321" y="558801"/>
            <a:ext cx="8913359" cy="600528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377735" y="2906486"/>
            <a:ext cx="1834787" cy="865414"/>
          </a:xfrm>
          <a:prstGeom prst="wedgeEllipseCallout">
            <a:avLst>
              <a:gd name="adj1" fmla="val 59040"/>
              <a:gd name="adj2" fmla="val -4803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 </a:t>
            </a:r>
            <a:r>
              <a:rPr lang="zh-CN" altLang="en-US" dirty="0" smtClean="0">
                <a:solidFill>
                  <a:schemeClr val="bg1"/>
                </a:solidFill>
              </a:rPr>
              <a:t>三  </a:t>
            </a:r>
            <a:r>
              <a:rPr lang="zh-CN" altLang="en-US" dirty="0">
                <a:solidFill>
                  <a:schemeClr val="bg1"/>
                </a:solidFill>
              </a:rPr>
              <a:t>推荐参考资料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584086" y="3062194"/>
            <a:ext cx="1569041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  <a:sym typeface="+mn-ea"/>
              </a:rPr>
              <a:t>文献筛选，可选择文献类型、机构、期刊、作者、语言等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9886816" y="1126762"/>
            <a:ext cx="1726747" cy="593368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10119769" y="1166132"/>
            <a:ext cx="13958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可按照相关性、时间顺序、被引量进行排序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1" grpId="0" animBg="1"/>
      <p:bldP spid="1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3106" y="500198"/>
            <a:ext cx="8555627" cy="627740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参考文献详情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99954" y="4977725"/>
            <a:ext cx="1744663" cy="544296"/>
          </a:xfrm>
          <a:prstGeom prst="wedgeEllipseCallout">
            <a:avLst>
              <a:gd name="adj1" fmla="val 28989"/>
              <a:gd name="adj2" fmla="val 7152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54359" y="5126763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该文献所引用的参考文献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5960111" y="1318078"/>
            <a:ext cx="1706154" cy="486229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6174695" y="1426765"/>
            <a:ext cx="12792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文献资料详情查看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3" name="椭圆形标注 12"/>
          <p:cNvSpPr/>
          <p:nvPr/>
        </p:nvSpPr>
        <p:spPr>
          <a:xfrm>
            <a:off x="8840015" y="3650342"/>
            <a:ext cx="2000069" cy="488952"/>
          </a:xfrm>
          <a:prstGeom prst="wedgeEllipseCallout">
            <a:avLst>
              <a:gd name="adj1" fmla="val -37283"/>
              <a:gd name="adj2" fmla="val -674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94683" y="3771707"/>
            <a:ext cx="195199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推荐与该文献相关的文献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13" grpId="0" animBg="1"/>
      <p:bldP spid="1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8680" y="1262380"/>
            <a:ext cx="7914005" cy="4333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五  资料库</a:t>
            </a:r>
            <a:r>
              <a:rPr lang="en-US" altLang="zh-CN">
                <a:solidFill>
                  <a:schemeClr val="bg1"/>
                </a:solidFill>
              </a:rPr>
              <a:t>---</a:t>
            </a:r>
            <a:r>
              <a:rPr lang="zh-CN" altLang="en-US">
                <a:solidFill>
                  <a:schemeClr val="bg1"/>
                </a:solidFill>
              </a:rPr>
              <a:t>上传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432290" y="1905635"/>
            <a:ext cx="1557655" cy="43370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714230" y="198437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点击上传文档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4394835" y="2726690"/>
            <a:ext cx="1528445" cy="530225"/>
          </a:xfrm>
          <a:prstGeom prst="wedgeEllipseCallout">
            <a:avLst>
              <a:gd name="adj1" fmla="val -50568"/>
              <a:gd name="adj2" fmla="val 7018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4676775" y="2872740"/>
            <a:ext cx="118046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选择本地文件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2370455" y="4996180"/>
            <a:ext cx="2665095" cy="915670"/>
          </a:xfrm>
          <a:prstGeom prst="wedgeEllipseCallout">
            <a:avLst>
              <a:gd name="adj1" fmla="val 1012"/>
              <a:gd name="adj2" fmla="val -658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2708910" y="5103495"/>
            <a:ext cx="2086610" cy="702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加入自建库之后能够让检测结果更精准</a:t>
            </a:r>
          </a:p>
          <a:p>
            <a:r>
              <a:rPr lang="zh-CN" sz="1000">
                <a:solidFill>
                  <a:srgbClr val="FF0000"/>
                </a:solidFill>
              </a:rPr>
              <a:t>加入共享后的文档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会加入到推荐库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5" grpId="1" animBg="1"/>
      <p:bldP spid="6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670" y="426720"/>
            <a:ext cx="7400290" cy="642874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5610" y="219075"/>
            <a:ext cx="7409815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六  自建对比库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514725" y="5409565"/>
            <a:ext cx="244538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3796665" y="5546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选择粘贴文档或者上传文档的方式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7386955" y="1433830"/>
            <a:ext cx="2233295" cy="46228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650480" y="153098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1.</a:t>
            </a:r>
            <a:r>
              <a:rPr lang="zh-CN" altLang="en-US" sz="1000">
                <a:solidFill>
                  <a:srgbClr val="FF0000"/>
                </a:solidFill>
              </a:rPr>
              <a:t>输入题目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作者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031355" y="4157980"/>
            <a:ext cx="2233295" cy="60706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294880" y="425513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>
                <a:solidFill>
                  <a:srgbClr val="FF0000"/>
                </a:solidFill>
              </a:rPr>
              <a:t>3.</a:t>
            </a:r>
            <a:r>
              <a:rPr lang="zh-CN" altLang="en-US" sz="1000">
                <a:solidFill>
                  <a:srgbClr val="FF0000"/>
                </a:solidFill>
              </a:rPr>
              <a:t>点击提交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即可添加到对比库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对比库可使论文检测更精准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  <p:bldP spid="6" grpId="0" animBg="1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120" y="219075"/>
            <a:ext cx="7400290" cy="6400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七  管理对比库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9634855" y="978535"/>
            <a:ext cx="1326515" cy="443230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9907270" y="1057275"/>
            <a:ext cx="8515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时间筛选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3110865" y="2322195"/>
            <a:ext cx="1085215" cy="49212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3287395" y="2418715"/>
            <a:ext cx="71755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选择删除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0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笔杆的资料搜集是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基于大数据分析系统，优先推荐高校文献，优先导师文献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3亿参考文献元数据，10亿引文数据，你的参考资料一网打尽。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</a:t>
            </a:r>
            <a:r>
              <a:rPr lang="zh-CN" altLang="en-US" sz="1600" dirty="0">
                <a:solidFill>
                  <a:srgbClr val="FFFFFF"/>
                </a:solidFill>
              </a:rPr>
              <a:t>支持自建资料库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一站式管理你的资料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0201" y="702944"/>
            <a:ext cx="9725025" cy="581977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075805" y="3110865"/>
            <a:ext cx="175133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376795" y="3265805"/>
            <a:ext cx="114109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点击推荐提纲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推荐提纲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矩形 41"/>
          <p:cNvSpPr/>
          <p:nvPr>
            <p:custDataLst>
              <p:tags r:id="rId2"/>
            </p:custDataLst>
          </p:nvPr>
        </p:nvSpPr>
        <p:spPr>
          <a:xfrm>
            <a:off x="10517123" y="2540652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3" name="组合 42"/>
          <p:cNvGrpSpPr/>
          <p:nvPr>
            <p:custDataLst>
              <p:tags r:id="rId3"/>
            </p:custDataLst>
          </p:nvPr>
        </p:nvGrpSpPr>
        <p:grpSpPr>
          <a:xfrm>
            <a:off x="10840436" y="1887197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44" name="椭圆 43"/>
            <p:cNvSpPr/>
            <p:nvPr>
              <p:custDataLst>
                <p:tags r:id="rId44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I</a:t>
              </a:r>
            </a:p>
          </p:txBody>
        </p:sp>
        <p:cxnSp>
          <p:nvCxnSpPr>
            <p:cNvPr id="45" name="直接连接符 44"/>
            <p:cNvCxnSpPr/>
            <p:nvPr>
              <p:custDataLst>
                <p:tags r:id="rId45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任意多边形 45"/>
            <p:cNvSpPr/>
            <p:nvPr>
              <p:custDataLst>
                <p:tags r:id="rId46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写作模板</a:t>
              </a:r>
            </a:p>
          </p:txBody>
        </p:sp>
      </p:grpSp>
      <p:sp>
        <p:nvSpPr>
          <p:cNvPr id="37" name="矩形 36"/>
          <p:cNvSpPr/>
          <p:nvPr>
            <p:custDataLst>
              <p:tags r:id="rId4"/>
            </p:custDataLst>
          </p:nvPr>
        </p:nvSpPr>
        <p:spPr>
          <a:xfrm>
            <a:off x="9194146" y="2530495"/>
            <a:ext cx="890501" cy="1491989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8" name="组合 37"/>
          <p:cNvGrpSpPr/>
          <p:nvPr>
            <p:custDataLst>
              <p:tags r:id="rId5"/>
            </p:custDataLst>
          </p:nvPr>
        </p:nvGrpSpPr>
        <p:grpSpPr>
          <a:xfrm>
            <a:off x="9517459" y="1877041"/>
            <a:ext cx="1137199" cy="3534211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9" name="椭圆 38"/>
            <p:cNvSpPr/>
            <p:nvPr>
              <p:custDataLst>
                <p:tags r:id="rId41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H</a:t>
              </a:r>
            </a:p>
          </p:txBody>
        </p:sp>
        <p:cxnSp>
          <p:nvCxnSpPr>
            <p:cNvPr id="40" name="直接连接符 39"/>
            <p:cNvCxnSpPr/>
            <p:nvPr>
              <p:custDataLst>
                <p:tags r:id="rId42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任意多边形 40"/>
            <p:cNvSpPr/>
            <p:nvPr>
              <p:custDataLst>
                <p:tags r:id="rId43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基金</a:t>
              </a:r>
              <a:r>
                <a:rPr lang="en-US" altLang="zh-CN" dirty="0">
                  <a:solidFill>
                    <a:srgbClr val="FEFFFF"/>
                  </a:solidFill>
                </a:rPr>
                <a:t>/</a:t>
              </a:r>
              <a:r>
                <a:rPr lang="zh-CN" altLang="en-US" dirty="0">
                  <a:solidFill>
                    <a:srgbClr val="FEFFFF"/>
                  </a:solidFill>
                </a:rPr>
                <a:t>期刊分析</a:t>
              </a:r>
            </a:p>
          </p:txBody>
        </p:sp>
      </p:grpSp>
      <p:sp>
        <p:nvSpPr>
          <p:cNvPr id="2" name="矩形 1"/>
          <p:cNvSpPr/>
          <p:nvPr>
            <p:custDataLst>
              <p:tags r:id="rId6"/>
            </p:custDataLst>
          </p:nvPr>
        </p:nvSpPr>
        <p:spPr>
          <a:xfrm>
            <a:off x="7844654" y="2512450"/>
            <a:ext cx="890488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3" name="组合 2"/>
          <p:cNvGrpSpPr/>
          <p:nvPr>
            <p:custDataLst>
              <p:tags r:id="rId7"/>
            </p:custDataLst>
          </p:nvPr>
        </p:nvGrpSpPr>
        <p:grpSpPr>
          <a:xfrm>
            <a:off x="8167963" y="185902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34" name="椭圆 33"/>
            <p:cNvSpPr/>
            <p:nvPr>
              <p:custDataLst>
                <p:tags r:id="rId38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75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G</a:t>
              </a:r>
            </a:p>
          </p:txBody>
        </p:sp>
        <p:cxnSp>
          <p:nvCxnSpPr>
            <p:cNvPr id="35" name="直接连接符 34"/>
            <p:cNvCxnSpPr/>
            <p:nvPr>
              <p:custDataLst>
                <p:tags r:id="rId39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任意多边形 35"/>
            <p:cNvSpPr/>
            <p:nvPr>
              <p:custDataLst>
                <p:tags r:id="rId40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论文查重</a:t>
              </a:r>
            </a:p>
          </p:txBody>
        </p:sp>
      </p:grp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3744713" y="1028664"/>
            <a:ext cx="4702577" cy="720327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dirty="0">
                <a:latin typeface="+mj-lt"/>
                <a:ea typeface="+mj-ea"/>
                <a:cs typeface="+mj-cs"/>
              </a:rPr>
              <a:t>目录</a:t>
            </a:r>
          </a:p>
        </p:txBody>
      </p:sp>
      <p:sp>
        <p:nvSpPr>
          <p:cNvPr id="30" name="矩形 29"/>
          <p:cNvSpPr/>
          <p:nvPr>
            <p:custDataLst>
              <p:tags r:id="rId9"/>
            </p:custDataLst>
          </p:nvPr>
        </p:nvSpPr>
        <p:spPr>
          <a:xfrm>
            <a:off x="654503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>
            <p:custDataLst>
              <p:tags r:id="rId10"/>
            </p:custDataLst>
          </p:nvPr>
        </p:nvSpPr>
        <p:spPr>
          <a:xfrm>
            <a:off x="2533262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0" name="矩形 9"/>
          <p:cNvSpPr/>
          <p:nvPr>
            <p:custDataLst>
              <p:tags r:id="rId11"/>
            </p:custDataLst>
          </p:nvPr>
        </p:nvSpPr>
        <p:spPr>
          <a:xfrm>
            <a:off x="3873694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>
            <p:custDataLst>
              <p:tags r:id="rId12"/>
            </p:custDataLst>
          </p:nvPr>
        </p:nvSpPr>
        <p:spPr>
          <a:xfrm>
            <a:off x="5214126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>
            <p:custDataLst>
              <p:tags r:id="rId13"/>
            </p:custDataLst>
          </p:nvPr>
        </p:nvSpPr>
        <p:spPr>
          <a:xfrm>
            <a:off x="1192829" y="2511181"/>
            <a:ext cx="890489" cy="1491927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>
            <p:custDataLst>
              <p:tags r:id="rId14"/>
            </p:custDataLst>
          </p:nvPr>
        </p:nvGrpSpPr>
        <p:grpSpPr>
          <a:xfrm>
            <a:off x="185228" y="1857753"/>
            <a:ext cx="1127660" cy="3534063"/>
            <a:chOff x="1072953" y="2582334"/>
            <a:chExt cx="1009101" cy="2836324"/>
          </a:xfrm>
          <a:solidFill>
            <a:srgbClr val="2EA8A5"/>
          </a:solidFill>
        </p:grpSpPr>
        <p:sp>
          <p:nvSpPr>
            <p:cNvPr id="14" name="椭圆 13"/>
            <p:cNvSpPr/>
            <p:nvPr>
              <p:custDataLst>
                <p:tags r:id="rId35"/>
              </p:custDataLst>
            </p:nvPr>
          </p:nvSpPr>
          <p:spPr>
            <a:xfrm>
              <a:off x="107295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A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8" name="直接连接符 17"/>
            <p:cNvCxnSpPr/>
            <p:nvPr>
              <p:custDataLst>
                <p:tags r:id="rId36"/>
              </p:custDataLst>
            </p:nvPr>
          </p:nvCxnSpPr>
          <p:spPr>
            <a:xfrm>
              <a:off x="1227331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任意多边形 4"/>
            <p:cNvSpPr/>
            <p:nvPr>
              <p:custDataLst>
                <p:tags r:id="rId37"/>
              </p:custDataLst>
            </p:nvPr>
          </p:nvSpPr>
          <p:spPr>
            <a:xfrm rot="2619014">
              <a:off x="1464541" y="2582334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登录注册</a:t>
              </a:r>
            </a:p>
          </p:txBody>
        </p:sp>
      </p:grpSp>
      <p:grpSp>
        <p:nvGrpSpPr>
          <p:cNvPr id="15" name="组合 14"/>
          <p:cNvGrpSpPr/>
          <p:nvPr>
            <p:custDataLst>
              <p:tags r:id="rId15"/>
            </p:custDataLst>
          </p:nvPr>
        </p:nvGrpSpPr>
        <p:grpSpPr>
          <a:xfrm>
            <a:off x="1523278" y="1857753"/>
            <a:ext cx="1130041" cy="3534065"/>
            <a:chOff x="2270325" y="2582333"/>
            <a:chExt cx="1011232" cy="2836325"/>
          </a:xfrm>
          <a:solidFill>
            <a:srgbClr val="2EA8A5"/>
          </a:solidFill>
        </p:grpSpPr>
        <p:sp>
          <p:nvSpPr>
            <p:cNvPr id="20" name="椭圆 19"/>
            <p:cNvSpPr/>
            <p:nvPr>
              <p:custDataLst>
                <p:tags r:id="rId32"/>
              </p:custDataLst>
            </p:nvPr>
          </p:nvSpPr>
          <p:spPr>
            <a:xfrm>
              <a:off x="22703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B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19" name="直接连接符 18"/>
            <p:cNvCxnSpPr/>
            <p:nvPr>
              <p:custDataLst>
                <p:tags r:id="rId33"/>
              </p:custDataLst>
            </p:nvPr>
          </p:nvCxnSpPr>
          <p:spPr>
            <a:xfrm>
              <a:off x="2424703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任意多边形 5"/>
            <p:cNvSpPr/>
            <p:nvPr>
              <p:custDataLst>
                <p:tags r:id="rId34"/>
              </p:custDataLst>
            </p:nvPr>
          </p:nvSpPr>
          <p:spPr>
            <a:xfrm rot="2619014">
              <a:off x="266404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选题分析</a:t>
              </a:r>
            </a:p>
          </p:txBody>
        </p:sp>
      </p:grpSp>
      <p:grpSp>
        <p:nvGrpSpPr>
          <p:cNvPr id="16" name="组合 15"/>
          <p:cNvGrpSpPr/>
          <p:nvPr>
            <p:custDataLst>
              <p:tags r:id="rId16"/>
            </p:custDataLst>
          </p:nvPr>
        </p:nvGrpSpPr>
        <p:grpSpPr>
          <a:xfrm>
            <a:off x="2861330" y="1857753"/>
            <a:ext cx="1132422" cy="3534065"/>
            <a:chOff x="3467698" y="2582333"/>
            <a:chExt cx="1013362" cy="2836325"/>
          </a:xfrm>
          <a:solidFill>
            <a:srgbClr val="2EA8A5"/>
          </a:solidFill>
        </p:grpSpPr>
        <p:sp>
          <p:nvSpPr>
            <p:cNvPr id="22" name="椭圆 21"/>
            <p:cNvSpPr/>
            <p:nvPr>
              <p:custDataLst>
                <p:tags r:id="rId29"/>
              </p:custDataLst>
            </p:nvPr>
          </p:nvSpPr>
          <p:spPr>
            <a:xfrm>
              <a:off x="3467698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C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1" name="直接连接符 20"/>
            <p:cNvCxnSpPr/>
            <p:nvPr>
              <p:custDataLst>
                <p:tags r:id="rId30"/>
              </p:custDataLst>
            </p:nvPr>
          </p:nvCxnSpPr>
          <p:spPr>
            <a:xfrm>
              <a:off x="3622075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任意多边形 8"/>
            <p:cNvSpPr/>
            <p:nvPr>
              <p:custDataLst>
                <p:tags r:id="rId31"/>
              </p:custDataLst>
            </p:nvPr>
          </p:nvSpPr>
          <p:spPr>
            <a:xfrm rot="2619014">
              <a:off x="3863547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资料搜集</a:t>
              </a:r>
            </a:p>
          </p:txBody>
        </p:sp>
      </p:grpSp>
      <p:grpSp>
        <p:nvGrpSpPr>
          <p:cNvPr id="17" name="组合 16"/>
          <p:cNvGrpSpPr/>
          <p:nvPr>
            <p:custDataLst>
              <p:tags r:id="rId17"/>
            </p:custDataLst>
          </p:nvPr>
        </p:nvGrpSpPr>
        <p:grpSpPr>
          <a:xfrm>
            <a:off x="4199382" y="1857753"/>
            <a:ext cx="1134803" cy="3534065"/>
            <a:chOff x="4665070" y="2582333"/>
            <a:chExt cx="1015492" cy="2836325"/>
          </a:xfrm>
          <a:solidFill>
            <a:srgbClr val="2EA8A5"/>
          </a:solidFill>
        </p:grpSpPr>
        <p:sp>
          <p:nvSpPr>
            <p:cNvPr id="24" name="椭圆 23"/>
            <p:cNvSpPr/>
            <p:nvPr>
              <p:custDataLst>
                <p:tags r:id="rId26"/>
              </p:custDataLst>
            </p:nvPr>
          </p:nvSpPr>
          <p:spPr>
            <a:xfrm>
              <a:off x="4665070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80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D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3" name="直接连接符 22"/>
            <p:cNvCxnSpPr/>
            <p:nvPr>
              <p:custDataLst>
                <p:tags r:id="rId27"/>
              </p:custDataLst>
            </p:nvPr>
          </p:nvCxnSpPr>
          <p:spPr>
            <a:xfrm>
              <a:off x="4819448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任意多边形 10"/>
            <p:cNvSpPr/>
            <p:nvPr>
              <p:custDataLst>
                <p:tags r:id="rId28"/>
              </p:custDataLst>
            </p:nvPr>
          </p:nvSpPr>
          <p:spPr>
            <a:xfrm rot="2619014">
              <a:off x="5063049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推荐提纲</a:t>
              </a:r>
            </a:p>
          </p:txBody>
        </p:sp>
      </p:grpSp>
      <p:grpSp>
        <p:nvGrpSpPr>
          <p:cNvPr id="32" name="组合 31"/>
          <p:cNvGrpSpPr/>
          <p:nvPr>
            <p:custDataLst>
              <p:tags r:id="rId18"/>
            </p:custDataLst>
          </p:nvPr>
        </p:nvGrpSpPr>
        <p:grpSpPr>
          <a:xfrm>
            <a:off x="5537434" y="1857753"/>
            <a:ext cx="1137183" cy="3534065"/>
            <a:chOff x="5862443" y="2582333"/>
            <a:chExt cx="1017622" cy="2836325"/>
          </a:xfrm>
          <a:solidFill>
            <a:srgbClr val="2EA8A5"/>
          </a:solidFill>
        </p:grpSpPr>
        <p:sp>
          <p:nvSpPr>
            <p:cNvPr id="26" name="椭圆 25"/>
            <p:cNvSpPr/>
            <p:nvPr>
              <p:custDataLst>
                <p:tags r:id="rId23"/>
              </p:custDataLst>
            </p:nvPr>
          </p:nvSpPr>
          <p:spPr>
            <a:xfrm>
              <a:off x="5862443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E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5" name="直接连接符 24"/>
            <p:cNvCxnSpPr/>
            <p:nvPr>
              <p:custDataLst>
                <p:tags r:id="rId24"/>
              </p:custDataLst>
            </p:nvPr>
          </p:nvCxnSpPr>
          <p:spPr>
            <a:xfrm>
              <a:off x="6016820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任意多边形 12"/>
            <p:cNvSpPr/>
            <p:nvPr>
              <p:custDataLst>
                <p:tags r:id="rId25"/>
              </p:custDataLst>
            </p:nvPr>
          </p:nvSpPr>
          <p:spPr>
            <a:xfrm rot="2619014">
              <a:off x="6262552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在线写作</a:t>
              </a:r>
            </a:p>
          </p:txBody>
        </p:sp>
      </p:grpSp>
      <p:grpSp>
        <p:nvGrpSpPr>
          <p:cNvPr id="33" name="组合 32"/>
          <p:cNvGrpSpPr/>
          <p:nvPr>
            <p:custDataLst>
              <p:tags r:id="rId19"/>
            </p:custDataLst>
          </p:nvPr>
        </p:nvGrpSpPr>
        <p:grpSpPr>
          <a:xfrm>
            <a:off x="6868344" y="1857753"/>
            <a:ext cx="1137183" cy="3534065"/>
            <a:chOff x="7053425" y="2582333"/>
            <a:chExt cx="1017622" cy="2836325"/>
          </a:xfrm>
          <a:solidFill>
            <a:srgbClr val="2EA8A5"/>
          </a:solidFill>
        </p:grpSpPr>
        <p:sp>
          <p:nvSpPr>
            <p:cNvPr id="28" name="椭圆 27"/>
            <p:cNvSpPr/>
            <p:nvPr>
              <p:custDataLst>
                <p:tags r:id="rId20"/>
              </p:custDataLst>
            </p:nvPr>
          </p:nvSpPr>
          <p:spPr>
            <a:xfrm>
              <a:off x="7053425" y="5109902"/>
              <a:ext cx="308756" cy="308756"/>
            </a:xfrm>
            <a:prstGeom prst="ellipse">
              <a:avLst/>
            </a:prstGeom>
            <a:grpFill/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>
              <a:normAutofit fontScale="75000" lnSpcReduction="20000"/>
            </a:bodyPr>
            <a:lstStyle/>
            <a:p>
              <a:pPr algn="ctr"/>
              <a:r>
                <a:rPr lang="en-US" altLang="zh-CN" dirty="0">
                  <a:solidFill>
                    <a:schemeClr val="accent2"/>
                  </a:solidFill>
                </a:rPr>
                <a:t>F</a:t>
              </a:r>
              <a:endParaRPr lang="zh-CN" altLang="en-US" dirty="0">
                <a:solidFill>
                  <a:schemeClr val="accent2"/>
                </a:solidFill>
              </a:endParaRPr>
            </a:p>
          </p:txBody>
        </p:sp>
        <p:cxnSp>
          <p:nvCxnSpPr>
            <p:cNvPr id="29" name="直接连接符 28"/>
            <p:cNvCxnSpPr/>
            <p:nvPr>
              <p:custDataLst>
                <p:tags r:id="rId21"/>
              </p:custDataLst>
            </p:nvPr>
          </p:nvCxnSpPr>
          <p:spPr>
            <a:xfrm>
              <a:off x="7207802" y="4688189"/>
              <a:ext cx="0" cy="416261"/>
            </a:xfrm>
            <a:prstGeom prst="line">
              <a:avLst/>
            </a:prstGeom>
            <a:grpFill/>
            <a:ln>
              <a:solidFill>
                <a:schemeClr val="accent2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任意多边形 30"/>
            <p:cNvSpPr/>
            <p:nvPr>
              <p:custDataLst>
                <p:tags r:id="rId22"/>
              </p:custDataLst>
            </p:nvPr>
          </p:nvSpPr>
          <p:spPr>
            <a:xfrm rot="2619014">
              <a:off x="7453534" y="2582333"/>
              <a:ext cx="617513" cy="2244906"/>
            </a:xfrm>
            <a:custGeom>
              <a:avLst/>
              <a:gdLst>
                <a:gd name="connsiteX0" fmla="*/ 0 w 694267"/>
                <a:gd name="connsiteY0" fmla="*/ 662303 h 2523937"/>
                <a:gd name="connsiteX1" fmla="*/ 694267 w 694267"/>
                <a:gd name="connsiteY1" fmla="*/ 0 h 2523937"/>
                <a:gd name="connsiteX2" fmla="*/ 694267 w 694267"/>
                <a:gd name="connsiteY2" fmla="*/ 2523937 h 2523937"/>
                <a:gd name="connsiteX3" fmla="*/ 0 w 694267"/>
                <a:gd name="connsiteY3" fmla="*/ 2523937 h 2523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4267" h="2523937">
                  <a:moveTo>
                    <a:pt x="0" y="662303"/>
                  </a:moveTo>
                  <a:lnTo>
                    <a:pt x="694267" y="0"/>
                  </a:lnTo>
                  <a:lnTo>
                    <a:pt x="694267" y="2523937"/>
                  </a:lnTo>
                  <a:lnTo>
                    <a:pt x="0" y="2523937"/>
                  </a:lnTo>
                  <a:close/>
                </a:path>
              </a:pathLst>
            </a:custGeom>
            <a:grpFill/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vert270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r>
                <a:rPr lang="zh-CN" altLang="en-US" dirty="0">
                  <a:solidFill>
                    <a:srgbClr val="FEFFFF"/>
                  </a:solidFill>
                </a:rPr>
                <a:t>参考文献</a:t>
              </a:r>
            </a:p>
          </p:txBody>
        </p:sp>
      </p:grpSp>
      <p:cxnSp>
        <p:nvCxnSpPr>
          <p:cNvPr id="52" name="直接连接符 51"/>
          <p:cNvCxnSpPr/>
          <p:nvPr/>
        </p:nvCxnSpPr>
        <p:spPr>
          <a:xfrm>
            <a:off x="0" y="51752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3" name="图片 52"/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627380" y="123190"/>
            <a:ext cx="1638300" cy="78105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424180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5550535" y="2773045"/>
            <a:ext cx="2542540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879465" y="2879090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修改论文信息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点击重新推荐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再次得到个性化的提纲推荐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重新推荐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rcRect t="601" b="443"/>
          <a:stretch>
            <a:fillRect/>
          </a:stretch>
        </p:blipFill>
        <p:spPr>
          <a:xfrm>
            <a:off x="1286510" y="462280"/>
            <a:ext cx="9638030" cy="638048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6033770" y="437515"/>
            <a:ext cx="2233295" cy="540385"/>
          </a:xfrm>
          <a:prstGeom prst="wedgeEllipseCallout">
            <a:avLst>
              <a:gd name="adj1" fmla="val -26371"/>
              <a:gd name="adj2" fmla="val 79612"/>
            </a:avLst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lt1"/>
                </a:solidFill>
              </a14:hiddenFill>
            </a:ext>
          </a:extLst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填写</a:t>
            </a:r>
            <a:r>
              <a:rPr lang="zh-CN">
                <a:solidFill>
                  <a:schemeClr val="bg1"/>
                </a:solidFill>
              </a:rPr>
              <a:t>我的提纲</a:t>
            </a:r>
          </a:p>
        </p:txBody>
      </p:sp>
      <p:sp>
        <p:nvSpPr>
          <p:cNvPr id="9" name="椭圆形标注 8"/>
          <p:cNvSpPr/>
          <p:nvPr/>
        </p:nvSpPr>
        <p:spPr>
          <a:xfrm>
            <a:off x="2268220" y="3209290"/>
            <a:ext cx="2233295" cy="365760"/>
          </a:xfrm>
          <a:prstGeom prst="wedgeEllipseCallout">
            <a:avLst>
              <a:gd name="adj1" fmla="val -71353"/>
              <a:gd name="adj2" fmla="val -17760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993390" y="3265170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点击选取</a:t>
            </a:r>
          </a:p>
        </p:txBody>
      </p:sp>
      <p:sp>
        <p:nvSpPr>
          <p:cNvPr id="5" name="椭圆形标注 4"/>
          <p:cNvSpPr/>
          <p:nvPr/>
        </p:nvSpPr>
        <p:spPr>
          <a:xfrm>
            <a:off x="7945755" y="2467610"/>
            <a:ext cx="1306830" cy="511175"/>
          </a:xfrm>
          <a:prstGeom prst="wedgeEllipseCallout">
            <a:avLst>
              <a:gd name="adj1" fmla="val -57161"/>
              <a:gd name="adj2" fmla="val -6727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169275" y="2619375"/>
            <a:ext cx="7645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自己编辑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 animBg="1"/>
      <p:bldP spid="10" grpId="0"/>
      <p:bldP spid="5" grpId="0" bldLvl="0" animBg="1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8740" y="62865"/>
            <a:ext cx="9571355" cy="68097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 增添我的提纲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7268210" y="4425315"/>
            <a:ext cx="2233295" cy="365760"/>
          </a:xfrm>
          <a:prstGeom prst="wedgeEllipseCallout">
            <a:avLst>
              <a:gd name="adj1" fmla="val -10818"/>
              <a:gd name="adj2" fmla="val -14835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578090" y="45008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添加新章节</a:t>
            </a:r>
          </a:p>
        </p:txBody>
      </p:sp>
      <p:sp>
        <p:nvSpPr>
          <p:cNvPr id="11" name="椭圆形标注 10"/>
          <p:cNvSpPr/>
          <p:nvPr/>
        </p:nvSpPr>
        <p:spPr>
          <a:xfrm>
            <a:off x="3804285" y="2370455"/>
            <a:ext cx="2233295" cy="539750"/>
          </a:xfrm>
          <a:prstGeom prst="wedgeEllipseCallout">
            <a:avLst>
              <a:gd name="adj1" fmla="val 46218"/>
              <a:gd name="adj2" fmla="val 12329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046855" y="24364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自动出现第六章以及第六章的推荐提纲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9702165" y="2553335"/>
            <a:ext cx="1200150" cy="365760"/>
          </a:xfrm>
          <a:prstGeom prst="wedgeEllipseCallout">
            <a:avLst>
              <a:gd name="adj1" fmla="val -21428"/>
              <a:gd name="adj2" fmla="val 11805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915525" y="2638425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</a:t>
            </a:r>
            <a:r>
              <a:rPr lang="zh-CN" sz="1000">
                <a:solidFill>
                  <a:srgbClr val="FF0000"/>
                </a:solidFill>
              </a:rPr>
              <a:t>删除章节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1" grpId="0" animBg="1"/>
      <p:bldP spid="12" grpId="0"/>
      <p:bldP spid="4" grpId="0" bldLvl="0" animBg="1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8067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笔杆的提纲推荐是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平均每一篇论文有999种思路，总共3000万优秀提纲推荐库。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激发写作灵感，思路提示， 一键告别写作断片的窘境。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</a:t>
            </a:r>
            <a:r>
              <a:rPr sz="1600" dirty="0">
                <a:solidFill>
                  <a:srgbClr val="FFFFFF"/>
                </a:solidFill>
              </a:rPr>
              <a:t>根据写作方向，动态推荐，只推荐你想的。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2210" y="414655"/>
            <a:ext cx="9847580" cy="61810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355840" y="2773045"/>
            <a:ext cx="1490345" cy="540385"/>
          </a:xfrm>
          <a:prstGeom prst="wedgeEllipseCallout">
            <a:avLst>
              <a:gd name="adj1" fmla="val -53611"/>
              <a:gd name="adj2" fmla="val -650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607300" y="2917825"/>
            <a:ext cx="124714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点击开始写作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下一步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在线写作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506" y="526232"/>
            <a:ext cx="10810892" cy="6209304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写作页面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573131" y="3915499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718419" y="4012462"/>
            <a:ext cx="1038587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写作区域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2475894" y="2720288"/>
            <a:ext cx="1124555" cy="464416"/>
          </a:xfrm>
          <a:prstGeom prst="wedgeEllipseCallout">
            <a:avLst>
              <a:gd name="adj1" fmla="val 39687"/>
              <a:gd name="adj2" fmla="val -6419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2541208" y="2752441"/>
            <a:ext cx="112455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编辑、修改、增加、切换章节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757006" y="266700"/>
            <a:ext cx="1659925" cy="641983"/>
          </a:xfrm>
          <a:prstGeom prst="wedgeEllipseCallout">
            <a:avLst>
              <a:gd name="adj1" fmla="val -38562"/>
              <a:gd name="adj2" fmla="val 637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964736" y="354685"/>
            <a:ext cx="1517510" cy="55399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保存文章、预览文章、导出文章（支持</a:t>
            </a:r>
            <a:r>
              <a:rPr lang="en-US" altLang="zh-CN" sz="1000" dirty="0" smtClean="0">
                <a:solidFill>
                  <a:srgbClr val="FF0000"/>
                </a:solidFill>
              </a:rPr>
              <a:t>word</a:t>
            </a:r>
            <a:r>
              <a:rPr lang="zh-CN" altLang="en-US" sz="1000" dirty="0" smtClean="0">
                <a:solidFill>
                  <a:srgbClr val="FF0000"/>
                </a:solidFill>
              </a:rPr>
              <a:t>、</a:t>
            </a:r>
            <a:r>
              <a:rPr lang="en-US" altLang="zh-CN" sz="1000" dirty="0" smtClean="0">
                <a:solidFill>
                  <a:srgbClr val="FF0000"/>
                </a:solidFill>
              </a:rPr>
              <a:t>PDF</a:t>
            </a:r>
            <a:r>
              <a:rPr lang="zh-CN" altLang="en-US" sz="1000" dirty="0" smtClean="0">
                <a:solidFill>
                  <a:srgbClr val="FF0000"/>
                </a:solidFill>
              </a:rPr>
              <a:t>）</a:t>
            </a:r>
            <a:endParaRPr lang="zh-CN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564336" y="1609130"/>
            <a:ext cx="991205" cy="440145"/>
          </a:xfrm>
          <a:prstGeom prst="wedgeEllipseCallout">
            <a:avLst>
              <a:gd name="adj1" fmla="val -26207"/>
              <a:gd name="adj2" fmla="val -7161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8676969" y="1706093"/>
            <a:ext cx="845916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编辑工具栏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 animBg="1"/>
      <p:bldP spid="11" grpId="0"/>
      <p:bldP spid="12" grpId="0" animBg="1"/>
      <p:bldP spid="14" grpId="0"/>
      <p:bldP spid="15" grpId="0" animBg="1"/>
      <p:bldP spid="1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21" y="509904"/>
            <a:ext cx="10768247" cy="618481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章节切换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771649" y="3102429"/>
            <a:ext cx="1461407" cy="590231"/>
          </a:xfrm>
          <a:prstGeom prst="wedgeEllipseCallout">
            <a:avLst>
              <a:gd name="adj1" fmla="val 30767"/>
              <a:gd name="adj2" fmla="val -7715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36886" y="3177707"/>
            <a:ext cx="1279842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根据您输入的内容，自动推荐相关知识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853870" y="5638557"/>
            <a:ext cx="1081565" cy="495170"/>
          </a:xfrm>
          <a:prstGeom prst="wedgeEllipseCallout">
            <a:avLst>
              <a:gd name="adj1" fmla="val -37948"/>
              <a:gd name="adj2" fmla="val 5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009967" y="5763031"/>
            <a:ext cx="925468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可关掉推荐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6728" y="2088682"/>
            <a:ext cx="1730829" cy="817803"/>
          </a:xfrm>
          <a:prstGeom prst="rect">
            <a:avLst/>
          </a:prstGeom>
        </p:spPr>
      </p:pic>
      <p:sp>
        <p:nvSpPr>
          <p:cNvPr id="14" name="椭圆形标注 13"/>
          <p:cNvSpPr/>
          <p:nvPr/>
        </p:nvSpPr>
        <p:spPr>
          <a:xfrm>
            <a:off x="5009967" y="1687208"/>
            <a:ext cx="1549651" cy="495170"/>
          </a:xfrm>
          <a:prstGeom prst="wedgeEllipseCallout">
            <a:avLst>
              <a:gd name="adj1" fmla="val -50183"/>
              <a:gd name="adj2" fmla="val 4627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5171324" y="1734738"/>
            <a:ext cx="1450704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点击置顶按钮，该内容会一致存留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6" name="椭圆形标注 15"/>
          <p:cNvSpPr/>
          <p:nvPr/>
        </p:nvSpPr>
        <p:spPr>
          <a:xfrm>
            <a:off x="4975470" y="2779116"/>
            <a:ext cx="959965" cy="398591"/>
          </a:xfrm>
          <a:prstGeom prst="wedgeEllipseCallout">
            <a:avLst>
              <a:gd name="adj1" fmla="val -48076"/>
              <a:gd name="adj2" fmla="val -5100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5102330" y="2851077"/>
            <a:ext cx="726970" cy="24622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翻页按钮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9" grpId="0"/>
      <p:bldP spid="10" grpId="0" bldLvl="0" animBg="1"/>
      <p:bldP spid="11" grpId="0"/>
      <p:bldP spid="14" grpId="0" bldLvl="0" animBg="1"/>
      <p:bldP spid="15" grpId="0"/>
      <p:bldP spid="16" grpId="0" bldLvl="0" animBg="1"/>
      <p:bldP spid="1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75" r="14691"/>
          <a:stretch/>
        </p:blipFill>
        <p:spPr>
          <a:xfrm>
            <a:off x="444952" y="610097"/>
            <a:ext cx="5951765" cy="51071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写作推荐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3940531" y="1869621"/>
            <a:ext cx="1806939" cy="685800"/>
          </a:xfrm>
          <a:prstGeom prst="wedgeEllipseCallout">
            <a:avLst>
              <a:gd name="adj1" fmla="val -47737"/>
              <a:gd name="adj2" fmla="val -5551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4055060" y="1943686"/>
            <a:ext cx="16107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点击分享按钮，选择只读或者批注模式，复制链接发送给其他人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36" t="1" r="21896" b="47524"/>
          <a:stretch/>
        </p:blipFill>
        <p:spPr>
          <a:xfrm>
            <a:off x="5910941" y="3188154"/>
            <a:ext cx="5780316" cy="3037114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17383" y="4381281"/>
            <a:ext cx="4337060" cy="658196"/>
          </a:xfrm>
          <a:prstGeom prst="rect">
            <a:avLst/>
          </a:prstGeom>
        </p:spPr>
      </p:pic>
      <p:sp>
        <p:nvSpPr>
          <p:cNvPr id="17" name="椭圆形标注 16"/>
          <p:cNvSpPr/>
          <p:nvPr/>
        </p:nvSpPr>
        <p:spPr>
          <a:xfrm>
            <a:off x="9807931" y="3441818"/>
            <a:ext cx="1806939" cy="685800"/>
          </a:xfrm>
          <a:prstGeom prst="wedgeEllipseCallout">
            <a:avLst>
              <a:gd name="adj1" fmla="val -31923"/>
              <a:gd name="adj2" fmla="val 7186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10004100" y="3661607"/>
            <a:ext cx="161077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分享给其他人进行批注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/>
      <p:bldP spid="17" grpId="0" animBg="1"/>
      <p:bldP spid="18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49" y="509904"/>
            <a:ext cx="10853536" cy="623379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309435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导出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6984456" y="1371532"/>
            <a:ext cx="1116647" cy="391953"/>
          </a:xfrm>
          <a:prstGeom prst="wedgeEllipseCallout">
            <a:avLst>
              <a:gd name="adj1" fmla="val 26300"/>
              <a:gd name="adj2" fmla="val -813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7084288" y="1444953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点击查看批注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1" name="椭圆形标注 10"/>
          <p:cNvSpPr/>
          <p:nvPr/>
        </p:nvSpPr>
        <p:spPr>
          <a:xfrm>
            <a:off x="8467635" y="3360896"/>
            <a:ext cx="1116647" cy="391953"/>
          </a:xfrm>
          <a:prstGeom prst="wedgeEllipseCallout">
            <a:avLst>
              <a:gd name="adj1" fmla="val -19762"/>
              <a:gd name="adj2" fmla="val -875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8567467" y="3434317"/>
            <a:ext cx="97599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显示所有批注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5223" y="1534884"/>
            <a:ext cx="1434468" cy="457201"/>
          </a:xfrm>
          <a:prstGeom prst="rect">
            <a:avLst/>
          </a:prstGeom>
        </p:spPr>
      </p:pic>
      <p:sp>
        <p:nvSpPr>
          <p:cNvPr id="15" name="椭圆形标注 14"/>
          <p:cNvSpPr/>
          <p:nvPr/>
        </p:nvSpPr>
        <p:spPr>
          <a:xfrm>
            <a:off x="8889822" y="955221"/>
            <a:ext cx="1562505" cy="638321"/>
          </a:xfrm>
          <a:prstGeom prst="wedgeEllipseCallout">
            <a:avLst>
              <a:gd name="adj1" fmla="val -48719"/>
              <a:gd name="adj2" fmla="val 4528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25958" y="1006517"/>
            <a:ext cx="142636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点击切换只看某个用户或者看全部用户的批注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  <p:bldP spid="11" grpId="0" animBg="1"/>
      <p:bldP spid="12" grpId="0"/>
      <p:bldP spid="15" grpId="0" animBg="1"/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480816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注册登录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319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笔杆的在线写作是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300亿知识片段，智能提示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云端时时备份确保论文安全无忧。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参考文献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9381" y="621121"/>
            <a:ext cx="7874091" cy="59434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7588342" y="442642"/>
            <a:ext cx="1833244" cy="692194"/>
          </a:xfrm>
          <a:prstGeom prst="wedgeEllipseCallout">
            <a:avLst>
              <a:gd name="adj1" fmla="val -46825"/>
              <a:gd name="adj2" fmla="val 64075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7728992" y="442642"/>
            <a:ext cx="175790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000" dirty="0">
              <a:solidFill>
                <a:srgbClr val="FF0000"/>
              </a:solidFill>
            </a:endParaRPr>
          </a:p>
          <a:p>
            <a:r>
              <a:rPr lang="zh-CN" altLang="en-US" sz="1000" dirty="0" smtClean="0">
                <a:solidFill>
                  <a:srgbClr val="FF0000"/>
                </a:solidFill>
              </a:rPr>
              <a:t>分为格式生成和格式规范两个部分，当前是格式生成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一 </a:t>
            </a:r>
            <a:r>
              <a:rPr lang="zh-CN" altLang="en-US" dirty="0" smtClean="0">
                <a:solidFill>
                  <a:schemeClr val="bg1"/>
                </a:solidFill>
              </a:rPr>
              <a:t> 参考</a:t>
            </a:r>
            <a:r>
              <a:rPr lang="zh-CN" altLang="en-US" dirty="0">
                <a:solidFill>
                  <a:schemeClr val="bg1"/>
                </a:solidFill>
              </a:rPr>
              <a:t>文献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1292814" y="1975757"/>
            <a:ext cx="1692594" cy="742950"/>
          </a:xfrm>
          <a:prstGeom prst="wedgeEllipseCallout">
            <a:avLst>
              <a:gd name="adj1" fmla="val 53119"/>
              <a:gd name="adj2" fmla="val -5212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423443" y="2096044"/>
            <a:ext cx="1497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1</a:t>
            </a:r>
            <a:r>
              <a:rPr lang="zh-CN" altLang="en-US" sz="1000" dirty="0" smtClean="0">
                <a:solidFill>
                  <a:srgbClr val="FF0000"/>
                </a:solidFill>
              </a:rPr>
              <a:t>、添加参考文献。可通过检索或者我的收藏进行添加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9968" y="1176654"/>
            <a:ext cx="7715250" cy="43910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542020" y="3300187"/>
            <a:ext cx="1229995" cy="651328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8658315" y="35027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搜索自动添加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添加文献</a:t>
            </a:r>
          </a:p>
        </p:txBody>
      </p:sp>
      <p:sp>
        <p:nvSpPr>
          <p:cNvPr id="6" name="椭圆形标注 5"/>
          <p:cNvSpPr/>
          <p:nvPr/>
        </p:nvSpPr>
        <p:spPr>
          <a:xfrm>
            <a:off x="4070713" y="4513852"/>
            <a:ext cx="2233295" cy="52197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352018" y="4652282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 dirty="0" smtClean="0">
                <a:solidFill>
                  <a:srgbClr val="FF0000"/>
                </a:solidFill>
              </a:rPr>
              <a:t>2</a:t>
            </a:r>
            <a:r>
              <a:rPr lang="zh-CN" altLang="en-US" sz="1000" dirty="0" smtClean="0">
                <a:solidFill>
                  <a:srgbClr val="FF0000"/>
                </a:solidFill>
              </a:rPr>
              <a:t>、搜索添加。选择文献类型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6300697" y="3757387"/>
            <a:ext cx="957354" cy="618035"/>
          </a:xfrm>
          <a:prstGeom prst="wedgeEllipseCallout">
            <a:avLst>
              <a:gd name="adj1" fmla="val -54985"/>
              <a:gd name="adj2" fmla="val -5267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6416991" y="3959940"/>
            <a:ext cx="9974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手动</a:t>
            </a:r>
            <a:r>
              <a:rPr lang="zh-CN" sz="1000" dirty="0" smtClean="0">
                <a:solidFill>
                  <a:srgbClr val="FF0000"/>
                </a:solidFill>
              </a:rPr>
              <a:t>添加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6" grpId="0" animBg="1"/>
      <p:bldP spid="7" grpId="0"/>
      <p:bldP spid="12" grpId="0" animBg="1"/>
      <p:bldP spid="1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2175" y="433387"/>
            <a:ext cx="7867650" cy="599122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三</a:t>
            </a:r>
            <a:r>
              <a:rPr lang="zh-CN" altLang="en-US" dirty="0" smtClean="0">
                <a:solidFill>
                  <a:schemeClr val="bg1"/>
                </a:solidFill>
              </a:rPr>
              <a:t> 搜索添加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551216" y="4970884"/>
            <a:ext cx="1719625" cy="825758"/>
          </a:xfrm>
          <a:prstGeom prst="wedgeEllipseCallout">
            <a:avLst>
              <a:gd name="adj1" fmla="val 54026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761966" y="5106764"/>
            <a:ext cx="143843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搜索添加。选中文献，点击添加按钮即可添加到参考文献输入框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5" name="椭圆形标注 14"/>
          <p:cNvSpPr/>
          <p:nvPr/>
        </p:nvSpPr>
        <p:spPr>
          <a:xfrm>
            <a:off x="8867502" y="990872"/>
            <a:ext cx="1452245" cy="521970"/>
          </a:xfrm>
          <a:prstGeom prst="wedgeEllipseCallout">
            <a:avLst>
              <a:gd name="adj1" fmla="val -48676"/>
              <a:gd name="adj2" fmla="val 534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9046344" y="1080076"/>
            <a:ext cx="109455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输入内容，继续搜索</a:t>
            </a:r>
            <a:endParaRPr lang="zh-CN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2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15" grpId="0" animBg="1"/>
      <p:bldP spid="16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2"/>
          <a:srcRect t="2080" b="2384"/>
          <a:stretch/>
        </p:blipFill>
        <p:spPr>
          <a:xfrm>
            <a:off x="2577828" y="716280"/>
            <a:ext cx="7026184" cy="572316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四</a:t>
            </a:r>
            <a:r>
              <a:rPr lang="zh-CN" altLang="en-US" dirty="0" smtClean="0">
                <a:solidFill>
                  <a:schemeClr val="bg1"/>
                </a:solidFill>
              </a:rPr>
              <a:t> 手动添加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6887392" y="4015831"/>
            <a:ext cx="2233295" cy="521970"/>
          </a:xfrm>
          <a:prstGeom prst="wedgeEllipseCallout">
            <a:avLst>
              <a:gd name="adj1" fmla="val -49797"/>
              <a:gd name="adj2" fmla="val -6076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7168697" y="4105035"/>
            <a:ext cx="19519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 dirty="0">
                <a:solidFill>
                  <a:srgbClr val="FF0000"/>
                </a:solidFill>
              </a:rPr>
              <a:t>手动输入文献信息</a:t>
            </a:r>
            <a:r>
              <a:rPr lang="en-US" altLang="zh-CN" sz="1000" dirty="0">
                <a:solidFill>
                  <a:srgbClr val="FF0000"/>
                </a:solidFill>
              </a:rPr>
              <a:t>,</a:t>
            </a:r>
            <a:r>
              <a:rPr lang="zh-CN" altLang="en-US" sz="1000" dirty="0">
                <a:solidFill>
                  <a:srgbClr val="FF0000"/>
                </a:solidFill>
              </a:rPr>
              <a:t>进行</a:t>
            </a:r>
            <a:r>
              <a:rPr lang="zh-CN" altLang="en-US" sz="1000" dirty="0" smtClean="0">
                <a:solidFill>
                  <a:srgbClr val="FF0000"/>
                </a:solidFill>
              </a:rPr>
              <a:t>添加，题名、作者、年份必填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150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6067" y="716280"/>
            <a:ext cx="8229600" cy="577215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1691005" y="808264"/>
            <a:ext cx="1229995" cy="587829"/>
          </a:xfrm>
          <a:prstGeom prst="wedgeEllipseCallout">
            <a:avLst>
              <a:gd name="adj1" fmla="val 51881"/>
              <a:gd name="adj2" fmla="val 3585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1812062" y="902123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添加我收藏的文献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五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添加我的收藏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3076" y="236297"/>
            <a:ext cx="7169331" cy="6497206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六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切换格式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8469720" y="4679498"/>
            <a:ext cx="1452245" cy="668110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8596085" y="4733200"/>
            <a:ext cx="120904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添加之后的文献出现在参考文献输入框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446076" y="2400299"/>
            <a:ext cx="1229995" cy="58782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567133" y="2494158"/>
            <a:ext cx="987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点击切换参考文献的格式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132" y="266700"/>
            <a:ext cx="9199789" cy="6518708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七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格式规范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12" name="椭圆形标注 11"/>
          <p:cNvSpPr/>
          <p:nvPr/>
        </p:nvSpPr>
        <p:spPr>
          <a:xfrm>
            <a:off x="7032805" y="4744812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文本框 14"/>
          <p:cNvSpPr txBox="1"/>
          <p:nvPr/>
        </p:nvSpPr>
        <p:spPr>
          <a:xfrm>
            <a:off x="7159170" y="4798514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参考文献输入框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9" name="椭圆形标注 8"/>
          <p:cNvSpPr/>
          <p:nvPr/>
        </p:nvSpPr>
        <p:spPr>
          <a:xfrm>
            <a:off x="1759973" y="2292521"/>
            <a:ext cx="1815984" cy="654786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02279" y="2356131"/>
            <a:ext cx="167367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>
                <a:solidFill>
                  <a:srgbClr val="FF0000"/>
                </a:solidFill>
              </a:rPr>
              <a:t>上</a:t>
            </a:r>
            <a:r>
              <a:rPr lang="zh-CN" altLang="en-US" sz="1000" dirty="0" smtClean="0">
                <a:solidFill>
                  <a:srgbClr val="FF0000"/>
                </a:solidFill>
              </a:rPr>
              <a:t>传论文可选择粘贴文本</a:t>
            </a:r>
            <a:r>
              <a:rPr lang="zh-CN" altLang="en-US" sz="1000" dirty="0">
                <a:solidFill>
                  <a:srgbClr val="FF0000"/>
                </a:solidFill>
              </a:rPr>
              <a:t>、</a:t>
            </a:r>
            <a:r>
              <a:rPr lang="zh-CN" altLang="en-US" sz="1000" dirty="0" smtClean="0">
                <a:solidFill>
                  <a:srgbClr val="FF0000"/>
                </a:solidFill>
              </a:rPr>
              <a:t>上传文档、不填或者使用已有写作四种方式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4" name="椭圆形标注 13"/>
          <p:cNvSpPr/>
          <p:nvPr/>
        </p:nvSpPr>
        <p:spPr>
          <a:xfrm>
            <a:off x="8838497" y="1927536"/>
            <a:ext cx="966628" cy="458844"/>
          </a:xfrm>
          <a:prstGeom prst="wedgeEllipseCallout">
            <a:avLst>
              <a:gd name="adj1" fmla="val -51003"/>
              <a:gd name="adj2" fmla="val -3914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16" name="文本框 13"/>
          <p:cNvSpPr txBox="1"/>
          <p:nvPr/>
        </p:nvSpPr>
        <p:spPr>
          <a:xfrm>
            <a:off x="8959553" y="2021394"/>
            <a:ext cx="98787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输入题目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7" name="椭圆形标注 16"/>
          <p:cNvSpPr/>
          <p:nvPr/>
        </p:nvSpPr>
        <p:spPr>
          <a:xfrm>
            <a:off x="8041276" y="506720"/>
            <a:ext cx="1335405" cy="471351"/>
          </a:xfrm>
          <a:prstGeom prst="wedgeEllipseCallout">
            <a:avLst>
              <a:gd name="adj1" fmla="val -50924"/>
              <a:gd name="adj2" fmla="val 4824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文本框 17"/>
          <p:cNvSpPr txBox="1"/>
          <p:nvPr/>
        </p:nvSpPr>
        <p:spPr>
          <a:xfrm>
            <a:off x="8167641" y="64213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当前是格式规范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9" name="椭圆形标注 18"/>
          <p:cNvSpPr/>
          <p:nvPr/>
        </p:nvSpPr>
        <p:spPr>
          <a:xfrm>
            <a:off x="5580560" y="6056540"/>
            <a:ext cx="1452245" cy="415016"/>
          </a:xfrm>
          <a:prstGeom prst="wedgeEllipseCallout">
            <a:avLst>
              <a:gd name="adj1" fmla="val -57108"/>
              <a:gd name="adj2" fmla="val -37299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文本框 19"/>
          <p:cNvSpPr txBox="1"/>
          <p:nvPr/>
        </p:nvSpPr>
        <p:spPr>
          <a:xfrm>
            <a:off x="5706925" y="6069422"/>
            <a:ext cx="1209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点击规范，到规范结果页面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9156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9" grpId="0" animBg="1"/>
      <p:bldP spid="13" grpId="0"/>
      <p:bldP spid="17" grpId="0" animBg="1"/>
      <p:bldP spid="18" grpId="0"/>
      <p:bldP spid="19" grpId="0" animBg="1"/>
      <p:bldP spid="20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7" t="9881" r="21140" b="20833"/>
          <a:stretch/>
        </p:blipFill>
        <p:spPr>
          <a:xfrm>
            <a:off x="2847521" y="90040"/>
            <a:ext cx="6723732" cy="6735304"/>
          </a:xfrm>
          <a:prstGeom prst="rect">
            <a:avLst/>
          </a:prstGeom>
        </p:spPr>
      </p:pic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八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规范结果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1286445" y="618842"/>
            <a:ext cx="1815984" cy="450679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1428751" y="682452"/>
            <a:ext cx="167367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规范完成的参考文献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1861457" y="2685763"/>
            <a:ext cx="1240972" cy="808551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2055135" y="2889983"/>
            <a:ext cx="10023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规范文献的统计和详情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1890032" y="4751614"/>
            <a:ext cx="1240972" cy="538843"/>
          </a:xfrm>
          <a:prstGeom prst="wedgeEllipseCallout">
            <a:avLst>
              <a:gd name="adj1" fmla="val 53872"/>
              <a:gd name="adj2" fmla="val -4331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1961249" y="4910500"/>
            <a:ext cx="112485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推荐的参考文献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10" name="椭圆形标注 9"/>
          <p:cNvSpPr/>
          <p:nvPr/>
        </p:nvSpPr>
        <p:spPr>
          <a:xfrm>
            <a:off x="4999899" y="6287862"/>
            <a:ext cx="862058" cy="415016"/>
          </a:xfrm>
          <a:prstGeom prst="wedgeEllipseCallout">
            <a:avLst>
              <a:gd name="adj1" fmla="val -67789"/>
              <a:gd name="adj2" fmla="val -779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5106035" y="6287862"/>
            <a:ext cx="9355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000" dirty="0" smtClean="0">
                <a:solidFill>
                  <a:srgbClr val="FF0000"/>
                </a:solidFill>
              </a:rPr>
              <a:t>选择文献，添加按钮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545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/>
      <p:bldP spid="8" grpId="0" animBg="1"/>
      <p:bldP spid="9" grpId="0"/>
      <p:bldP spid="10" grpId="0" animBg="1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笔杆网</a:t>
            </a:r>
            <a:r>
              <a:rPr lang="zh-CN">
                <a:solidFill>
                  <a:schemeClr val="bg1"/>
                </a:solidFill>
              </a:rPr>
              <a:t>首页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05" y="589915"/>
            <a:ext cx="12188190" cy="6052185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9671685" y="948055"/>
            <a:ext cx="1480820" cy="5403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933940" y="1074420"/>
            <a:ext cx="9486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注册登录入口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4526" y="893158"/>
            <a:ext cx="8298996" cy="5363405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48892" y="4805363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899749" y="485906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添加的参考文献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九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添加我的参考文献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776054" y="2443164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26911" y="2496866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点击复制即可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48892" y="2226737"/>
            <a:ext cx="1452245" cy="415016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9" name="文本框 14"/>
          <p:cNvSpPr txBox="1"/>
          <p:nvPr/>
        </p:nvSpPr>
        <p:spPr>
          <a:xfrm>
            <a:off x="899749" y="2280439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切换参考文献格式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7772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  <p:bldP spid="8" grpId="0" animBg="1"/>
      <p:bldP spid="9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4724" y="483870"/>
            <a:ext cx="8666707" cy="6235700"/>
          </a:xfrm>
          <a:prstGeom prst="rect">
            <a:avLst/>
          </a:prstGeom>
        </p:spPr>
      </p:pic>
      <p:sp>
        <p:nvSpPr>
          <p:cNvPr id="3" name="椭圆形标注 2"/>
          <p:cNvSpPr/>
          <p:nvPr/>
        </p:nvSpPr>
        <p:spPr>
          <a:xfrm>
            <a:off x="778146" y="4058137"/>
            <a:ext cx="1452245" cy="453812"/>
          </a:xfrm>
          <a:prstGeom prst="wedgeEllipseCallout">
            <a:avLst>
              <a:gd name="adj1" fmla="val 50831"/>
              <a:gd name="adj2" fmla="val -58938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4" name="文本框 14"/>
          <p:cNvSpPr txBox="1"/>
          <p:nvPr/>
        </p:nvSpPr>
        <p:spPr>
          <a:xfrm>
            <a:off x="929003" y="4111839"/>
            <a:ext cx="11039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参考文献的规范记录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  <p:sp>
        <p:nvSpPr>
          <p:cNvPr id="5" name="横卷形 4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十</a:t>
            </a:r>
            <a:r>
              <a:rPr lang="zh-CN" dirty="0" smtClean="0">
                <a:solidFill>
                  <a:schemeClr val="bg1"/>
                </a:solidFill>
              </a:rPr>
              <a:t>  </a:t>
            </a:r>
            <a:r>
              <a:rPr lang="zh-CN" altLang="en-US" dirty="0" smtClean="0">
                <a:solidFill>
                  <a:schemeClr val="bg1"/>
                </a:solidFill>
              </a:rPr>
              <a:t>文献规范记录</a:t>
            </a:r>
            <a:endParaRPr lang="zh-CN" dirty="0">
              <a:solidFill>
                <a:schemeClr val="bg1"/>
              </a:solidFill>
            </a:endParaRPr>
          </a:p>
        </p:txBody>
      </p:sp>
      <p:sp>
        <p:nvSpPr>
          <p:cNvPr id="6" name="椭圆形标注 5"/>
          <p:cNvSpPr/>
          <p:nvPr/>
        </p:nvSpPr>
        <p:spPr>
          <a:xfrm>
            <a:off x="9892236" y="1716543"/>
            <a:ext cx="1278389" cy="365350"/>
          </a:xfrm>
          <a:prstGeom prst="wedgeEllipseCallout">
            <a:avLst>
              <a:gd name="adj1" fmla="val -41929"/>
              <a:gd name="adj2" fmla="val -6287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/>
          </a:p>
        </p:txBody>
      </p:sp>
      <p:sp>
        <p:nvSpPr>
          <p:cNvPr id="7" name="文本框 14"/>
          <p:cNvSpPr txBox="1"/>
          <p:nvPr/>
        </p:nvSpPr>
        <p:spPr>
          <a:xfrm>
            <a:off x="9994109" y="1770245"/>
            <a:ext cx="12090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1000" dirty="0" smtClean="0">
                <a:solidFill>
                  <a:srgbClr val="FF0000"/>
                </a:solidFill>
              </a:rPr>
              <a:t>点击查看规范结果</a:t>
            </a:r>
            <a:endParaRPr lang="zh-CN" altLang="en-US" sz="1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420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7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r>
                <a:rPr lang="en-US" altLang="zh-CN">
                  <a:solidFill>
                    <a:srgbClr val="FFFFFF"/>
                  </a:solidFill>
                  <a:sym typeface="Arial" pitchFamily="34" charset="0"/>
                </a:rPr>
                <a:t>`</a:t>
              </a: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笔杆的参考文献是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丰富的参考文献格式，8亿标准参考文献格式任意导出。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自定义参考文献字段，想怎么加就怎么加。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3. 参考文献查漏</a:t>
            </a:r>
            <a:r>
              <a:rPr lang="zh-CN" altLang="en-US" sz="1600" dirty="0">
                <a:solidFill>
                  <a:srgbClr val="FFFFFF"/>
                </a:solidFill>
              </a:rPr>
              <a:t>和</a:t>
            </a:r>
            <a:r>
              <a:rPr lang="en-US" altLang="zh-CN" sz="1600" dirty="0">
                <a:solidFill>
                  <a:srgbClr val="FFFFFF"/>
                </a:solidFill>
              </a:rPr>
              <a:t>调优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论文查重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1650" y="455930"/>
            <a:ext cx="5857240" cy="5657215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椭圆形标注 12"/>
          <p:cNvSpPr/>
          <p:nvPr/>
        </p:nvSpPr>
        <p:spPr>
          <a:xfrm>
            <a:off x="8764905" y="2038985"/>
            <a:ext cx="223329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9007475" y="212661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输入您要查重的论文题目和作者</a:t>
            </a:r>
          </a:p>
        </p:txBody>
      </p: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粘贴方式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5" name="椭圆形标注 4"/>
          <p:cNvSpPr/>
          <p:nvPr/>
        </p:nvSpPr>
        <p:spPr>
          <a:xfrm>
            <a:off x="4586605" y="2813050"/>
            <a:ext cx="1567180" cy="39560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4829175" y="2900680"/>
            <a:ext cx="1951990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sz="1000">
                <a:solidFill>
                  <a:srgbClr val="FF0000"/>
                </a:solidFill>
              </a:rPr>
              <a:t>选择方式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679180" y="5226050"/>
            <a:ext cx="1402715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862695" y="5360670"/>
            <a:ext cx="195199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粘贴方式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5" grpId="0" animBg="1"/>
      <p:bldP spid="6" grpId="0"/>
      <p:bldP spid="8" grpId="0" animBg="1"/>
      <p:bldP spid="9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0700" y="1073785"/>
            <a:ext cx="5819140" cy="3799840"/>
          </a:xfrm>
          <a:prstGeom prst="rect">
            <a:avLst/>
          </a:prstGeom>
          <a:ln>
            <a:noFill/>
          </a:ln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</a:t>
            </a:r>
            <a:r>
              <a:rPr lang="zh-CN">
                <a:solidFill>
                  <a:schemeClr val="bg1"/>
                </a:solidFill>
              </a:rPr>
              <a:t>上传方式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8543925" y="4164330"/>
            <a:ext cx="118999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27440" y="4298950"/>
            <a:ext cx="91948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上传方式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2755" y="786765"/>
            <a:ext cx="7266940" cy="188595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12" name="圆角矩形 11"/>
          <p:cNvSpPr/>
          <p:nvPr/>
        </p:nvSpPr>
        <p:spPr>
          <a:xfrm>
            <a:off x="7647305" y="120332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圆角矩形 4"/>
          <p:cNvSpPr/>
          <p:nvPr/>
        </p:nvSpPr>
        <p:spPr>
          <a:xfrm>
            <a:off x="9395460" y="121348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085" y="498475"/>
            <a:ext cx="1905000" cy="6371590"/>
          </a:xfrm>
          <a:prstGeom prst="rect">
            <a:avLst/>
          </a:prstGeom>
        </p:spPr>
      </p:pic>
      <p:sp>
        <p:nvSpPr>
          <p:cNvPr id="13" name="椭圆形标注 12"/>
          <p:cNvSpPr/>
          <p:nvPr/>
        </p:nvSpPr>
        <p:spPr>
          <a:xfrm>
            <a:off x="5831205" y="3352165"/>
            <a:ext cx="2502535" cy="1118235"/>
          </a:xfrm>
          <a:prstGeom prst="wedgeEllipseCallout">
            <a:avLst>
              <a:gd name="adj1" fmla="val 25436"/>
              <a:gd name="adj2" fmla="val -9828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6670675" y="3488055"/>
            <a:ext cx="1344295" cy="1159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1.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查看检测状态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2.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查看重复率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r>
              <a:rPr lang="en-US" altLang="zh-CN" sz="1000">
                <a:solidFill>
                  <a:srgbClr val="FF0000"/>
                </a:solidFill>
                <a:sym typeface="+mn-ea"/>
              </a:rPr>
              <a:t>3.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下载检测报告</a:t>
            </a: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  <a:p>
            <a:endParaRPr lang="zh-CN" altLang="en-US" sz="1000">
              <a:solidFill>
                <a:srgbClr val="FF0000"/>
              </a:solidFill>
              <a:sym typeface="+mn-ea"/>
            </a:endParaRPr>
          </a:p>
        </p:txBody>
      </p:sp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三 </a:t>
            </a:r>
            <a:r>
              <a:rPr lang="zh-CN">
                <a:solidFill>
                  <a:schemeClr val="bg1"/>
                </a:solidFill>
              </a:rPr>
              <a:t>检测报告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6770370" y="1252855"/>
            <a:ext cx="801370" cy="779780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42697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笔杆的论文查重是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论文查重系统对比库包括期刊指纹数据库，学位论文指纹数据库，会议论文指纹数据库，图书指纹数据库，网页指纹数据库等海量对比指纹数据库。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</a:rPr>
              <a:t>几秒钟就可以出报告，安全可靠，原文上传之后即被转换成加密指纹，不存在原文泄漏担忧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85" y="1076325"/>
            <a:ext cx="9790430" cy="47047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基金分析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7626985" y="2726055"/>
            <a:ext cx="2425700" cy="472440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7935595" y="2841625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输入你想要了解的研究主题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0415" y="1188720"/>
            <a:ext cx="3447415" cy="4247515"/>
          </a:xfrm>
          <a:prstGeom prst="rect">
            <a:avLst/>
          </a:prstGeom>
          <a:ln>
            <a:solidFill>
              <a:srgbClr val="A5A5A5"/>
            </a:solidFill>
          </a:ln>
          <a:scene3d>
            <a:camera prst="orthographicFront"/>
            <a:lightRig rig="threePt" dir="t"/>
          </a:scene3d>
          <a:sp3d/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01310" y="1286510"/>
            <a:ext cx="64096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7" name="横卷形 6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二 注册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3551555" y="4577715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659505" y="4704080"/>
            <a:ext cx="1418590" cy="548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输入您的邮箱和密码点击注册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  <a:r>
              <a:rPr lang="zh-CN" altLang="en-US" sz="1000">
                <a:solidFill>
                  <a:srgbClr val="FF0000"/>
                </a:solidFill>
              </a:rPr>
              <a:t>注册后登录邮箱进行验证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8" name="椭圆形标注 7"/>
          <p:cNvSpPr/>
          <p:nvPr/>
        </p:nvSpPr>
        <p:spPr>
          <a:xfrm>
            <a:off x="9229090" y="4878070"/>
            <a:ext cx="1480820" cy="78168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9298305" y="5033010"/>
            <a:ext cx="141859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用第三方账户</a:t>
            </a:r>
            <a:r>
              <a:rPr lang="en-US" altLang="zh-CN" sz="1000">
                <a:solidFill>
                  <a:srgbClr val="FF0000"/>
                </a:solidFill>
              </a:rPr>
              <a:t>QQ,</a:t>
            </a:r>
            <a:r>
              <a:rPr lang="zh-CN" altLang="en-US" sz="1000">
                <a:solidFill>
                  <a:srgbClr val="FF0000"/>
                </a:solidFill>
              </a:rPr>
              <a:t>新浪微博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微信进行注册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登录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8" grpId="0" animBg="1"/>
      <p:bldP spid="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1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基金</a:t>
            </a:r>
            <a:r>
              <a:rPr lang="en-US" altLang="zh-CN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/</a:t>
            </a: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期刊分析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H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820" y="220345"/>
            <a:ext cx="7337425" cy="65151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8705" y="449580"/>
            <a:ext cx="6819265" cy="63430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79290" y="1005840"/>
            <a:ext cx="6495415" cy="57715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410" y="1473200"/>
            <a:ext cx="9695180" cy="408559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期刊分析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5261610" y="2793365"/>
            <a:ext cx="173101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5666740" y="2947670"/>
            <a:ext cx="180721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输入期刊名称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385" y="93980"/>
            <a:ext cx="9847580" cy="54762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965" y="2834005"/>
            <a:ext cx="9790430" cy="37426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0935" y="2322195"/>
            <a:ext cx="10142855" cy="36474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446020" y="1476375"/>
            <a:ext cx="9752330" cy="467614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3050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笔杆的基金和期刊分析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提供学术热点分布，学术态势走向预测</a:t>
            </a:r>
            <a:r>
              <a:rPr lang="en-US" altLang="zh-CN" sz="1600" dirty="0">
                <a:solidFill>
                  <a:srgbClr val="FFFFFF"/>
                </a:solidFill>
              </a:rPr>
              <a:t>,</a:t>
            </a:r>
            <a:r>
              <a:rPr lang="zh-CN" altLang="en-US" sz="1600" dirty="0">
                <a:solidFill>
                  <a:srgbClr val="FFFFFF"/>
                </a:solidFill>
              </a:rPr>
              <a:t>告诉什么项目更容易申请到资金支持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数据分析可视化</a:t>
            </a:r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,</a:t>
            </a:r>
            <a:r>
              <a:rPr lang="zh-CN" altLang="en-US" sz="1600" dirty="0">
                <a:solidFill>
                  <a:srgbClr val="FFFFFF"/>
                </a:solidFill>
                <a:sym typeface="Arial" pitchFamily="34" charset="0"/>
              </a:rPr>
              <a:t>清晰易懂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写作模板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I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780" y="676275"/>
            <a:ext cx="10123805" cy="5504815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写作模板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8" name="椭圆形标注 7"/>
          <p:cNvSpPr/>
          <p:nvPr/>
        </p:nvSpPr>
        <p:spPr>
          <a:xfrm>
            <a:off x="3929380" y="239776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4267200" y="2484755"/>
            <a:ext cx="18072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点击学校或者刊名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输入相应的名称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010" y="614680"/>
            <a:ext cx="9999980" cy="56286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横卷形 2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二  下载模板</a:t>
            </a:r>
            <a:endParaRPr lang="zh-CN">
              <a:solidFill>
                <a:schemeClr val="bg1"/>
              </a:solidFill>
            </a:endParaRPr>
          </a:p>
        </p:txBody>
      </p:sp>
      <p:sp>
        <p:nvSpPr>
          <p:cNvPr id="4" name="椭圆形标注 3"/>
          <p:cNvSpPr/>
          <p:nvPr/>
        </p:nvSpPr>
        <p:spPr>
          <a:xfrm>
            <a:off x="8254365" y="4251960"/>
            <a:ext cx="1363345" cy="540385"/>
          </a:xfrm>
          <a:prstGeom prst="wedgeEllipseCallout">
            <a:avLst>
              <a:gd name="adj1" fmla="val 7475"/>
              <a:gd name="adj2" fmla="val -11698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659495" y="4406265"/>
            <a:ext cx="736600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点击下载</a:t>
            </a:r>
            <a:endParaRPr lang="zh-CN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组合 38"/>
          <p:cNvGrpSpPr/>
          <p:nvPr>
            <p:custDataLst>
              <p:tags r:id="rId1"/>
            </p:custDataLst>
          </p:nvPr>
        </p:nvGrpSpPr>
        <p:grpSpPr>
          <a:xfrm>
            <a:off x="3019807" y="504077"/>
            <a:ext cx="6072993" cy="5873603"/>
            <a:chOff x="6344887" y="1819275"/>
            <a:chExt cx="1976301" cy="1971051"/>
          </a:xfrm>
        </p:grpSpPr>
        <p:sp>
          <p:nvSpPr>
            <p:cNvPr id="18" name="矩形 5"/>
            <p:cNvSpPr/>
            <p:nvPr>
              <p:custDataLst>
                <p:tags r:id="rId2"/>
              </p:custDataLst>
            </p:nvPr>
          </p:nvSpPr>
          <p:spPr>
            <a:xfrm>
              <a:off x="6945795" y="1890659"/>
              <a:ext cx="1375393" cy="1897963"/>
            </a:xfrm>
            <a:custGeom>
              <a:avLst/>
              <a:gdLst>
                <a:gd name="connsiteX0" fmla="*/ 0 w 1129878"/>
                <a:gd name="connsiteY0" fmla="*/ 0 h 2439516"/>
                <a:gd name="connsiteX1" fmla="*/ 1129878 w 1129878"/>
                <a:gd name="connsiteY1" fmla="*/ 0 h 2439516"/>
                <a:gd name="connsiteX2" fmla="*/ 1129878 w 1129878"/>
                <a:gd name="connsiteY2" fmla="*/ 2439516 h 2439516"/>
                <a:gd name="connsiteX3" fmla="*/ 0 w 1129878"/>
                <a:gd name="connsiteY3" fmla="*/ 2439516 h 2439516"/>
                <a:gd name="connsiteX4" fmla="*/ 0 w 1129878"/>
                <a:gd name="connsiteY4" fmla="*/ 0 h 2439516"/>
                <a:gd name="connsiteX0-1" fmla="*/ 0 w 1631528"/>
                <a:gd name="connsiteY0-2" fmla="*/ 0 h 2439516"/>
                <a:gd name="connsiteX1-3" fmla="*/ 1129878 w 1631528"/>
                <a:gd name="connsiteY1-4" fmla="*/ 0 h 2439516"/>
                <a:gd name="connsiteX2-5" fmla="*/ 1631528 w 1631528"/>
                <a:gd name="connsiteY2-6" fmla="*/ 2242666 h 2439516"/>
                <a:gd name="connsiteX3-7" fmla="*/ 0 w 1631528"/>
                <a:gd name="connsiteY3-8" fmla="*/ 2439516 h 2439516"/>
                <a:gd name="connsiteX4-9" fmla="*/ 0 w 1631528"/>
                <a:gd name="connsiteY4-10" fmla="*/ 0 h 2439516"/>
                <a:gd name="connsiteX0-11" fmla="*/ 0 w 1631528"/>
                <a:gd name="connsiteY0-12" fmla="*/ 0 h 2439516"/>
                <a:gd name="connsiteX1-13" fmla="*/ 1129878 w 1631528"/>
                <a:gd name="connsiteY1-14" fmla="*/ 0 h 2439516"/>
                <a:gd name="connsiteX2-15" fmla="*/ 1631528 w 1631528"/>
                <a:gd name="connsiteY2-16" fmla="*/ 2242666 h 2439516"/>
                <a:gd name="connsiteX3-17" fmla="*/ 971128 w 1631528"/>
                <a:gd name="connsiteY3-18" fmla="*/ 2321570 h 2439516"/>
                <a:gd name="connsiteX4-19" fmla="*/ 0 w 1631528"/>
                <a:gd name="connsiteY4-20" fmla="*/ 2439516 h 2439516"/>
                <a:gd name="connsiteX5" fmla="*/ 0 w 1631528"/>
                <a:gd name="connsiteY5" fmla="*/ 0 h 2439516"/>
                <a:gd name="connsiteX0-21" fmla="*/ 0 w 1631528"/>
                <a:gd name="connsiteY0-22" fmla="*/ 0 h 2439516"/>
                <a:gd name="connsiteX1-23" fmla="*/ 1129878 w 1631528"/>
                <a:gd name="connsiteY1-24" fmla="*/ 0 h 2439516"/>
                <a:gd name="connsiteX2-25" fmla="*/ 1631528 w 1631528"/>
                <a:gd name="connsiteY2-26" fmla="*/ 2242666 h 2439516"/>
                <a:gd name="connsiteX3-27" fmla="*/ 1574378 w 1631528"/>
                <a:gd name="connsiteY3-28" fmla="*/ 2435870 h 2439516"/>
                <a:gd name="connsiteX4-29" fmla="*/ 0 w 1631528"/>
                <a:gd name="connsiteY4-30" fmla="*/ 2439516 h 2439516"/>
                <a:gd name="connsiteX5-31" fmla="*/ 0 w 1631528"/>
                <a:gd name="connsiteY5-32" fmla="*/ 0 h 2439516"/>
                <a:gd name="connsiteX0-33" fmla="*/ 0 w 1631528"/>
                <a:gd name="connsiteY0-34" fmla="*/ 0 h 2435870"/>
                <a:gd name="connsiteX1-35" fmla="*/ 1129878 w 1631528"/>
                <a:gd name="connsiteY1-36" fmla="*/ 0 h 2435870"/>
                <a:gd name="connsiteX2-37" fmla="*/ 1631528 w 1631528"/>
                <a:gd name="connsiteY2-38" fmla="*/ 2242666 h 2435870"/>
                <a:gd name="connsiteX3-39" fmla="*/ 1574378 w 1631528"/>
                <a:gd name="connsiteY3-40" fmla="*/ 2435870 h 2435870"/>
                <a:gd name="connsiteX4-41" fmla="*/ 431800 w 1631528"/>
                <a:gd name="connsiteY4-42" fmla="*/ 2229966 h 2435870"/>
                <a:gd name="connsiteX5-43" fmla="*/ 0 w 1631528"/>
                <a:gd name="connsiteY5-44" fmla="*/ 0 h 2435870"/>
                <a:gd name="connsiteX0-45" fmla="*/ 0 w 1631528"/>
                <a:gd name="connsiteY0-46" fmla="*/ 0 h 2435870"/>
                <a:gd name="connsiteX1-47" fmla="*/ 1129878 w 1631528"/>
                <a:gd name="connsiteY1-48" fmla="*/ 0 h 2435870"/>
                <a:gd name="connsiteX2-49" fmla="*/ 1631528 w 1631528"/>
                <a:gd name="connsiteY2-50" fmla="*/ 2242666 h 2435870"/>
                <a:gd name="connsiteX3-51" fmla="*/ 1574378 w 1631528"/>
                <a:gd name="connsiteY3-52" fmla="*/ 2435870 h 2435870"/>
                <a:gd name="connsiteX4-53" fmla="*/ 431800 w 1631528"/>
                <a:gd name="connsiteY4-54" fmla="*/ 2229966 h 2435870"/>
                <a:gd name="connsiteX5-55" fmla="*/ 0 w 1631528"/>
                <a:gd name="connsiteY5-56" fmla="*/ 0 h 2435870"/>
                <a:gd name="connsiteX0-57" fmla="*/ 0 w 1631528"/>
                <a:gd name="connsiteY0-58" fmla="*/ 0 h 2435870"/>
                <a:gd name="connsiteX1-59" fmla="*/ 1129878 w 1631528"/>
                <a:gd name="connsiteY1-60" fmla="*/ 0 h 2435870"/>
                <a:gd name="connsiteX2-61" fmla="*/ 1631528 w 1631528"/>
                <a:gd name="connsiteY2-62" fmla="*/ 2242666 h 2435870"/>
                <a:gd name="connsiteX3-63" fmla="*/ 1574378 w 1631528"/>
                <a:gd name="connsiteY3-64" fmla="*/ 2435870 h 2435870"/>
                <a:gd name="connsiteX4-65" fmla="*/ 431800 w 1631528"/>
                <a:gd name="connsiteY4-66" fmla="*/ 2229966 h 2435870"/>
                <a:gd name="connsiteX5-67" fmla="*/ 0 w 1631528"/>
                <a:gd name="connsiteY5-68" fmla="*/ 0 h 2435870"/>
                <a:gd name="connsiteX0-69" fmla="*/ 26712 w 1658240"/>
                <a:gd name="connsiteY0-70" fmla="*/ 0 h 2484369"/>
                <a:gd name="connsiteX1-71" fmla="*/ 1156590 w 1658240"/>
                <a:gd name="connsiteY1-72" fmla="*/ 0 h 2484369"/>
                <a:gd name="connsiteX2-73" fmla="*/ 1658240 w 1658240"/>
                <a:gd name="connsiteY2-74" fmla="*/ 2242666 h 2484369"/>
                <a:gd name="connsiteX3-75" fmla="*/ 1601090 w 1658240"/>
                <a:gd name="connsiteY3-76" fmla="*/ 2435870 h 2484369"/>
                <a:gd name="connsiteX4-77" fmla="*/ 458512 w 1658240"/>
                <a:gd name="connsiteY4-78" fmla="*/ 2229966 h 2484369"/>
                <a:gd name="connsiteX5-79" fmla="*/ 26712 w 1658240"/>
                <a:gd name="connsiteY5-80" fmla="*/ 0 h 2484369"/>
                <a:gd name="connsiteX0-81" fmla="*/ 23501 w 1655029"/>
                <a:gd name="connsiteY0-82" fmla="*/ 0 h 2486748"/>
                <a:gd name="connsiteX1-83" fmla="*/ 1153379 w 1655029"/>
                <a:gd name="connsiteY1-84" fmla="*/ 0 h 2486748"/>
                <a:gd name="connsiteX2-85" fmla="*/ 1655029 w 1655029"/>
                <a:gd name="connsiteY2-86" fmla="*/ 2242666 h 2486748"/>
                <a:gd name="connsiteX3-87" fmla="*/ 1597879 w 1655029"/>
                <a:gd name="connsiteY3-88" fmla="*/ 2435870 h 2486748"/>
                <a:gd name="connsiteX4-89" fmla="*/ 455301 w 1655029"/>
                <a:gd name="connsiteY4-90" fmla="*/ 2229966 h 2486748"/>
                <a:gd name="connsiteX5-91" fmla="*/ 23501 w 1655029"/>
                <a:gd name="connsiteY5-92" fmla="*/ 0 h 2486748"/>
                <a:gd name="connsiteX0-93" fmla="*/ 19634 w 1651162"/>
                <a:gd name="connsiteY0-94" fmla="*/ 0 h 2469109"/>
                <a:gd name="connsiteX1-95" fmla="*/ 1149512 w 1651162"/>
                <a:gd name="connsiteY1-96" fmla="*/ 0 h 2469109"/>
                <a:gd name="connsiteX2-97" fmla="*/ 1651162 w 1651162"/>
                <a:gd name="connsiteY2-98" fmla="*/ 2242666 h 2469109"/>
                <a:gd name="connsiteX3-99" fmla="*/ 1594012 w 1651162"/>
                <a:gd name="connsiteY3-100" fmla="*/ 2435870 h 2469109"/>
                <a:gd name="connsiteX4-101" fmla="*/ 705012 w 1651162"/>
                <a:gd name="connsiteY4-102" fmla="*/ 2429519 h 2469109"/>
                <a:gd name="connsiteX5-103" fmla="*/ 451434 w 1651162"/>
                <a:gd name="connsiteY5-104" fmla="*/ 2229966 h 2469109"/>
                <a:gd name="connsiteX6" fmla="*/ 19634 w 1651162"/>
                <a:gd name="connsiteY6" fmla="*/ 0 h 2469109"/>
                <a:gd name="connsiteX0-105" fmla="*/ 20220 w 1651748"/>
                <a:gd name="connsiteY0-106" fmla="*/ 0 h 2472489"/>
                <a:gd name="connsiteX1-107" fmla="*/ 1150098 w 1651748"/>
                <a:gd name="connsiteY1-108" fmla="*/ 0 h 2472489"/>
                <a:gd name="connsiteX2-109" fmla="*/ 1651748 w 1651748"/>
                <a:gd name="connsiteY2-110" fmla="*/ 2242666 h 2472489"/>
                <a:gd name="connsiteX3-111" fmla="*/ 1594598 w 1651748"/>
                <a:gd name="connsiteY3-112" fmla="*/ 2435870 h 2472489"/>
                <a:gd name="connsiteX4-113" fmla="*/ 800848 w 1651748"/>
                <a:gd name="connsiteY4-114" fmla="*/ 2435869 h 2472489"/>
                <a:gd name="connsiteX5-115" fmla="*/ 452020 w 1651748"/>
                <a:gd name="connsiteY5-116" fmla="*/ 2229966 h 2472489"/>
                <a:gd name="connsiteX6-117" fmla="*/ 20220 w 1651748"/>
                <a:gd name="connsiteY6-118" fmla="*/ 0 h 2472489"/>
                <a:gd name="connsiteX0-119" fmla="*/ 20463 w 1651991"/>
                <a:gd name="connsiteY0-120" fmla="*/ 0 h 2460431"/>
                <a:gd name="connsiteX1-121" fmla="*/ 1150341 w 1651991"/>
                <a:gd name="connsiteY1-122" fmla="*/ 0 h 2460431"/>
                <a:gd name="connsiteX2-123" fmla="*/ 1651991 w 1651991"/>
                <a:gd name="connsiteY2-124" fmla="*/ 2242666 h 2460431"/>
                <a:gd name="connsiteX3-125" fmla="*/ 1594841 w 1651991"/>
                <a:gd name="connsiteY3-126" fmla="*/ 2435870 h 2460431"/>
                <a:gd name="connsiteX4-127" fmla="*/ 801091 w 1651991"/>
                <a:gd name="connsiteY4-128" fmla="*/ 2435869 h 2460431"/>
                <a:gd name="connsiteX5-129" fmla="*/ 452263 w 1651991"/>
                <a:gd name="connsiteY5-130" fmla="*/ 2229966 h 2460431"/>
                <a:gd name="connsiteX6-131" fmla="*/ 20463 w 1651991"/>
                <a:gd name="connsiteY6-132" fmla="*/ 0 h 2460431"/>
                <a:gd name="connsiteX0-133" fmla="*/ 21838 w 1653366"/>
                <a:gd name="connsiteY0-134" fmla="*/ 0 h 2460431"/>
                <a:gd name="connsiteX1-135" fmla="*/ 1151716 w 1653366"/>
                <a:gd name="connsiteY1-136" fmla="*/ 0 h 2460431"/>
                <a:gd name="connsiteX2-137" fmla="*/ 1653366 w 1653366"/>
                <a:gd name="connsiteY2-138" fmla="*/ 2242666 h 2460431"/>
                <a:gd name="connsiteX3-139" fmla="*/ 1596216 w 1653366"/>
                <a:gd name="connsiteY3-140" fmla="*/ 2435870 h 2460431"/>
                <a:gd name="connsiteX4-141" fmla="*/ 802466 w 1653366"/>
                <a:gd name="connsiteY4-142" fmla="*/ 2435869 h 2460431"/>
                <a:gd name="connsiteX5-143" fmla="*/ 421888 w 1653366"/>
                <a:gd name="connsiteY5-144" fmla="*/ 2115666 h 2460431"/>
                <a:gd name="connsiteX6-145" fmla="*/ 21838 w 1653366"/>
                <a:gd name="connsiteY6-146" fmla="*/ 0 h 2460431"/>
                <a:gd name="connsiteX0-147" fmla="*/ 20773 w 1652301"/>
                <a:gd name="connsiteY0-148" fmla="*/ 0 h 2460431"/>
                <a:gd name="connsiteX1-149" fmla="*/ 1150651 w 1652301"/>
                <a:gd name="connsiteY1-150" fmla="*/ 0 h 2460431"/>
                <a:gd name="connsiteX2-151" fmla="*/ 1652301 w 1652301"/>
                <a:gd name="connsiteY2-152" fmla="*/ 2242666 h 2460431"/>
                <a:gd name="connsiteX3-153" fmla="*/ 1595151 w 1652301"/>
                <a:gd name="connsiteY3-154" fmla="*/ 2435870 h 2460431"/>
                <a:gd name="connsiteX4-155" fmla="*/ 801401 w 1652301"/>
                <a:gd name="connsiteY4-156" fmla="*/ 2435869 h 2460431"/>
                <a:gd name="connsiteX5-157" fmla="*/ 420823 w 1652301"/>
                <a:gd name="connsiteY5-158" fmla="*/ 2115666 h 2460431"/>
                <a:gd name="connsiteX6-159" fmla="*/ 20773 w 1652301"/>
                <a:gd name="connsiteY6-160" fmla="*/ 0 h 2460431"/>
                <a:gd name="connsiteX0-161" fmla="*/ 20773 w 1652301"/>
                <a:gd name="connsiteY0-162" fmla="*/ 0 h 2450298"/>
                <a:gd name="connsiteX1-163" fmla="*/ 1150651 w 1652301"/>
                <a:gd name="connsiteY1-164" fmla="*/ 0 h 2450298"/>
                <a:gd name="connsiteX2-165" fmla="*/ 1652301 w 1652301"/>
                <a:gd name="connsiteY2-166" fmla="*/ 2242666 h 2450298"/>
                <a:gd name="connsiteX3-167" fmla="*/ 1595151 w 1652301"/>
                <a:gd name="connsiteY3-168" fmla="*/ 2435870 h 2450298"/>
                <a:gd name="connsiteX4-169" fmla="*/ 801401 w 1652301"/>
                <a:gd name="connsiteY4-170" fmla="*/ 2435869 h 2450298"/>
                <a:gd name="connsiteX5-171" fmla="*/ 420823 w 1652301"/>
                <a:gd name="connsiteY5-172" fmla="*/ 2115666 h 2450298"/>
                <a:gd name="connsiteX6-173" fmla="*/ 20773 w 1652301"/>
                <a:gd name="connsiteY6-174" fmla="*/ 0 h 2450298"/>
                <a:gd name="connsiteX0-175" fmla="*/ 20773 w 1652301"/>
                <a:gd name="connsiteY0-176" fmla="*/ 0 h 2441861"/>
                <a:gd name="connsiteX1-177" fmla="*/ 1150651 w 1652301"/>
                <a:gd name="connsiteY1-178" fmla="*/ 0 h 2441861"/>
                <a:gd name="connsiteX2-179" fmla="*/ 1652301 w 1652301"/>
                <a:gd name="connsiteY2-180" fmla="*/ 2242666 h 2441861"/>
                <a:gd name="connsiteX3-181" fmla="*/ 1595151 w 1652301"/>
                <a:gd name="connsiteY3-182" fmla="*/ 2435870 h 2441861"/>
                <a:gd name="connsiteX4-183" fmla="*/ 801401 w 1652301"/>
                <a:gd name="connsiteY4-184" fmla="*/ 2435869 h 2441861"/>
                <a:gd name="connsiteX5-185" fmla="*/ 420823 w 1652301"/>
                <a:gd name="connsiteY5-186" fmla="*/ 2115666 h 2441861"/>
                <a:gd name="connsiteX6-187" fmla="*/ 20773 w 1652301"/>
                <a:gd name="connsiteY6-188" fmla="*/ 0 h 2441861"/>
                <a:gd name="connsiteX0-189" fmla="*/ 20773 w 1705644"/>
                <a:gd name="connsiteY0-190" fmla="*/ 0 h 2480072"/>
                <a:gd name="connsiteX1-191" fmla="*/ 1150651 w 1705644"/>
                <a:gd name="connsiteY1-192" fmla="*/ 0 h 2480072"/>
                <a:gd name="connsiteX2-193" fmla="*/ 1652301 w 1705644"/>
                <a:gd name="connsiteY2-194" fmla="*/ 2242666 h 2480072"/>
                <a:gd name="connsiteX3-195" fmla="*/ 1595151 w 1705644"/>
                <a:gd name="connsiteY3-196" fmla="*/ 2435870 h 2480072"/>
                <a:gd name="connsiteX4-197" fmla="*/ 801401 w 1705644"/>
                <a:gd name="connsiteY4-198" fmla="*/ 2435869 h 2480072"/>
                <a:gd name="connsiteX5-199" fmla="*/ 420823 w 1705644"/>
                <a:gd name="connsiteY5-200" fmla="*/ 2115666 h 2480072"/>
                <a:gd name="connsiteX6-201" fmla="*/ 20773 w 1705644"/>
                <a:gd name="connsiteY6-202" fmla="*/ 0 h 2480072"/>
                <a:gd name="connsiteX0-203" fmla="*/ 20773 w 1695387"/>
                <a:gd name="connsiteY0-204" fmla="*/ 0 h 2441861"/>
                <a:gd name="connsiteX1-205" fmla="*/ 1150651 w 1695387"/>
                <a:gd name="connsiteY1-206" fmla="*/ 0 h 2441861"/>
                <a:gd name="connsiteX2-207" fmla="*/ 1652301 w 1695387"/>
                <a:gd name="connsiteY2-208" fmla="*/ 2242666 h 2441861"/>
                <a:gd name="connsiteX3-209" fmla="*/ 1595151 w 1695387"/>
                <a:gd name="connsiteY3-210" fmla="*/ 2435870 h 2441861"/>
                <a:gd name="connsiteX4-211" fmla="*/ 801401 w 1695387"/>
                <a:gd name="connsiteY4-212" fmla="*/ 2435869 h 2441861"/>
                <a:gd name="connsiteX5-213" fmla="*/ 420823 w 1695387"/>
                <a:gd name="connsiteY5-214" fmla="*/ 2115666 h 2441861"/>
                <a:gd name="connsiteX6-215" fmla="*/ 20773 w 1695387"/>
                <a:gd name="connsiteY6-216" fmla="*/ 0 h 2441861"/>
                <a:gd name="connsiteX0-217" fmla="*/ 20773 w 1662537"/>
                <a:gd name="connsiteY0-218" fmla="*/ 0 h 2441861"/>
                <a:gd name="connsiteX1-219" fmla="*/ 1150651 w 1662537"/>
                <a:gd name="connsiteY1-220" fmla="*/ 0 h 2441861"/>
                <a:gd name="connsiteX2-221" fmla="*/ 1569751 w 1662537"/>
                <a:gd name="connsiteY2-222" fmla="*/ 2007716 h 2441861"/>
                <a:gd name="connsiteX3-223" fmla="*/ 1595151 w 1662537"/>
                <a:gd name="connsiteY3-224" fmla="*/ 2435870 h 2441861"/>
                <a:gd name="connsiteX4-225" fmla="*/ 801401 w 1662537"/>
                <a:gd name="connsiteY4-226" fmla="*/ 2435869 h 2441861"/>
                <a:gd name="connsiteX5-227" fmla="*/ 420823 w 1662537"/>
                <a:gd name="connsiteY5-228" fmla="*/ 2115666 h 2441861"/>
                <a:gd name="connsiteX6-229" fmla="*/ 20773 w 1662537"/>
                <a:gd name="connsiteY6-230" fmla="*/ 0 h 2441861"/>
                <a:gd name="connsiteX0-231" fmla="*/ 20773 w 1688234"/>
                <a:gd name="connsiteY0-232" fmla="*/ 0 h 2441861"/>
                <a:gd name="connsiteX1-233" fmla="*/ 1150651 w 1688234"/>
                <a:gd name="connsiteY1-234" fmla="*/ 0 h 2441861"/>
                <a:gd name="connsiteX2-235" fmla="*/ 1569751 w 1688234"/>
                <a:gd name="connsiteY2-236" fmla="*/ 2007716 h 2441861"/>
                <a:gd name="connsiteX3-237" fmla="*/ 1595151 w 1688234"/>
                <a:gd name="connsiteY3-238" fmla="*/ 2435870 h 2441861"/>
                <a:gd name="connsiteX4-239" fmla="*/ 801401 w 1688234"/>
                <a:gd name="connsiteY4-240" fmla="*/ 2435869 h 2441861"/>
                <a:gd name="connsiteX5-241" fmla="*/ 420823 w 1688234"/>
                <a:gd name="connsiteY5-242" fmla="*/ 2115666 h 2441861"/>
                <a:gd name="connsiteX6-243" fmla="*/ 20773 w 1688234"/>
                <a:gd name="connsiteY6-244" fmla="*/ 0 h 2441861"/>
                <a:gd name="connsiteX0-245" fmla="*/ 20773 w 1688234"/>
                <a:gd name="connsiteY0-246" fmla="*/ 0 h 2441861"/>
                <a:gd name="connsiteX1-247" fmla="*/ 1150651 w 1688234"/>
                <a:gd name="connsiteY1-248" fmla="*/ 0 h 2441861"/>
                <a:gd name="connsiteX2-249" fmla="*/ 1569751 w 1688234"/>
                <a:gd name="connsiteY2-250" fmla="*/ 2007716 h 2441861"/>
                <a:gd name="connsiteX3-251" fmla="*/ 1595151 w 1688234"/>
                <a:gd name="connsiteY3-252" fmla="*/ 2435870 h 2441861"/>
                <a:gd name="connsiteX4-253" fmla="*/ 801401 w 1688234"/>
                <a:gd name="connsiteY4-254" fmla="*/ 2435869 h 2441861"/>
                <a:gd name="connsiteX5-255" fmla="*/ 420823 w 1688234"/>
                <a:gd name="connsiteY5-256" fmla="*/ 2115666 h 2441861"/>
                <a:gd name="connsiteX6-257" fmla="*/ 20773 w 1688234"/>
                <a:gd name="connsiteY6-258" fmla="*/ 0 h 2441861"/>
                <a:gd name="connsiteX0-259" fmla="*/ 20773 w 1660786"/>
                <a:gd name="connsiteY0-260" fmla="*/ 0 h 2441861"/>
                <a:gd name="connsiteX1-261" fmla="*/ 1150651 w 1660786"/>
                <a:gd name="connsiteY1-262" fmla="*/ 0 h 2441861"/>
                <a:gd name="connsiteX2-263" fmla="*/ 1487201 w 1660786"/>
                <a:gd name="connsiteY2-264" fmla="*/ 1785466 h 2441861"/>
                <a:gd name="connsiteX3-265" fmla="*/ 1595151 w 1660786"/>
                <a:gd name="connsiteY3-266" fmla="*/ 2435870 h 2441861"/>
                <a:gd name="connsiteX4-267" fmla="*/ 801401 w 1660786"/>
                <a:gd name="connsiteY4-268" fmla="*/ 2435869 h 2441861"/>
                <a:gd name="connsiteX5-269" fmla="*/ 420823 w 1660786"/>
                <a:gd name="connsiteY5-270" fmla="*/ 2115666 h 2441861"/>
                <a:gd name="connsiteX6-271" fmla="*/ 20773 w 1660786"/>
                <a:gd name="connsiteY6-272" fmla="*/ 0 h 2441861"/>
                <a:gd name="connsiteX0-273" fmla="*/ 20773 w 1647825"/>
                <a:gd name="connsiteY0-274" fmla="*/ 0 h 2441861"/>
                <a:gd name="connsiteX1-275" fmla="*/ 1150651 w 1647825"/>
                <a:gd name="connsiteY1-276" fmla="*/ 0 h 2441861"/>
                <a:gd name="connsiteX2-277" fmla="*/ 1487201 w 1647825"/>
                <a:gd name="connsiteY2-278" fmla="*/ 1785466 h 2441861"/>
                <a:gd name="connsiteX3-279" fmla="*/ 1595151 w 1647825"/>
                <a:gd name="connsiteY3-280" fmla="*/ 2435870 h 2441861"/>
                <a:gd name="connsiteX4-281" fmla="*/ 801401 w 1647825"/>
                <a:gd name="connsiteY4-282" fmla="*/ 2435869 h 2441861"/>
                <a:gd name="connsiteX5-283" fmla="*/ 420823 w 1647825"/>
                <a:gd name="connsiteY5-284" fmla="*/ 2115666 h 2441861"/>
                <a:gd name="connsiteX6-285" fmla="*/ 20773 w 1647825"/>
                <a:gd name="connsiteY6-286" fmla="*/ 0 h 2441861"/>
                <a:gd name="connsiteX0-287" fmla="*/ 20773 w 1683822"/>
                <a:gd name="connsiteY0-288" fmla="*/ 0 h 2441861"/>
                <a:gd name="connsiteX1-289" fmla="*/ 1150651 w 1683822"/>
                <a:gd name="connsiteY1-290" fmla="*/ 0 h 2441861"/>
                <a:gd name="connsiteX2-291" fmla="*/ 1614201 w 1683822"/>
                <a:gd name="connsiteY2-292" fmla="*/ 2115666 h 2441861"/>
                <a:gd name="connsiteX3-293" fmla="*/ 1595151 w 1683822"/>
                <a:gd name="connsiteY3-294" fmla="*/ 2435870 h 2441861"/>
                <a:gd name="connsiteX4-295" fmla="*/ 801401 w 1683822"/>
                <a:gd name="connsiteY4-296" fmla="*/ 2435869 h 2441861"/>
                <a:gd name="connsiteX5-297" fmla="*/ 420823 w 1683822"/>
                <a:gd name="connsiteY5-298" fmla="*/ 2115666 h 2441861"/>
                <a:gd name="connsiteX6-299" fmla="*/ 20773 w 1683822"/>
                <a:gd name="connsiteY6-300" fmla="*/ 0 h 2441861"/>
                <a:gd name="connsiteX0-301" fmla="*/ 20773 w 1699952"/>
                <a:gd name="connsiteY0-302" fmla="*/ 0 h 2441861"/>
                <a:gd name="connsiteX1-303" fmla="*/ 1150651 w 1699952"/>
                <a:gd name="connsiteY1-304" fmla="*/ 0 h 2441861"/>
                <a:gd name="connsiteX2-305" fmla="*/ 1614201 w 1699952"/>
                <a:gd name="connsiteY2-306" fmla="*/ 2115666 h 2441861"/>
                <a:gd name="connsiteX3-307" fmla="*/ 1595151 w 1699952"/>
                <a:gd name="connsiteY3-308" fmla="*/ 2435870 h 2441861"/>
                <a:gd name="connsiteX4-309" fmla="*/ 801401 w 1699952"/>
                <a:gd name="connsiteY4-310" fmla="*/ 2435869 h 2441861"/>
                <a:gd name="connsiteX5-311" fmla="*/ 420823 w 1699952"/>
                <a:gd name="connsiteY5-312" fmla="*/ 2115666 h 2441861"/>
                <a:gd name="connsiteX6-313" fmla="*/ 20773 w 1699952"/>
                <a:gd name="connsiteY6-314" fmla="*/ 0 h 2441861"/>
                <a:gd name="connsiteX0-315" fmla="*/ 20773 w 1696757"/>
                <a:gd name="connsiteY0-316" fmla="*/ 0 h 2441861"/>
                <a:gd name="connsiteX1-317" fmla="*/ 1150651 w 1696757"/>
                <a:gd name="connsiteY1-318" fmla="*/ 0 h 2441861"/>
                <a:gd name="connsiteX2-319" fmla="*/ 1607851 w 1696757"/>
                <a:gd name="connsiteY2-320" fmla="*/ 2090266 h 2441861"/>
                <a:gd name="connsiteX3-321" fmla="*/ 1595151 w 1696757"/>
                <a:gd name="connsiteY3-322" fmla="*/ 2435870 h 2441861"/>
                <a:gd name="connsiteX4-323" fmla="*/ 801401 w 1696757"/>
                <a:gd name="connsiteY4-324" fmla="*/ 2435869 h 2441861"/>
                <a:gd name="connsiteX5-325" fmla="*/ 420823 w 1696757"/>
                <a:gd name="connsiteY5-326" fmla="*/ 2115666 h 2441861"/>
                <a:gd name="connsiteX6-327" fmla="*/ 20773 w 1696757"/>
                <a:gd name="connsiteY6-328" fmla="*/ 0 h 2441861"/>
                <a:gd name="connsiteX0-329" fmla="*/ 21460 w 1697444"/>
                <a:gd name="connsiteY0-330" fmla="*/ 0 h 2441861"/>
                <a:gd name="connsiteX1-331" fmla="*/ 1151338 w 1697444"/>
                <a:gd name="connsiteY1-332" fmla="*/ 0 h 2441861"/>
                <a:gd name="connsiteX2-333" fmla="*/ 1608538 w 1697444"/>
                <a:gd name="connsiteY2-334" fmla="*/ 2090266 h 2441861"/>
                <a:gd name="connsiteX3-335" fmla="*/ 1595838 w 1697444"/>
                <a:gd name="connsiteY3-336" fmla="*/ 2435870 h 2441861"/>
                <a:gd name="connsiteX4-337" fmla="*/ 802088 w 1697444"/>
                <a:gd name="connsiteY4-338" fmla="*/ 2435869 h 2441861"/>
                <a:gd name="connsiteX5-339" fmla="*/ 421510 w 1697444"/>
                <a:gd name="connsiteY5-340" fmla="*/ 2115666 h 2441861"/>
                <a:gd name="connsiteX6-341" fmla="*/ 21460 w 1697444"/>
                <a:gd name="connsiteY6-342" fmla="*/ 0 h 2441861"/>
                <a:gd name="connsiteX0-343" fmla="*/ 21460 w 1697444"/>
                <a:gd name="connsiteY0-344" fmla="*/ 0 h 2441861"/>
                <a:gd name="connsiteX1-345" fmla="*/ 1151338 w 1697444"/>
                <a:gd name="connsiteY1-346" fmla="*/ 0 h 2441861"/>
                <a:gd name="connsiteX2-347" fmla="*/ 1608538 w 1697444"/>
                <a:gd name="connsiteY2-348" fmla="*/ 2090266 h 2441861"/>
                <a:gd name="connsiteX3-349" fmla="*/ 1595838 w 1697444"/>
                <a:gd name="connsiteY3-350" fmla="*/ 2435870 h 2441861"/>
                <a:gd name="connsiteX4-351" fmla="*/ 802088 w 1697444"/>
                <a:gd name="connsiteY4-352" fmla="*/ 2435869 h 2441861"/>
                <a:gd name="connsiteX5-353" fmla="*/ 421510 w 1697444"/>
                <a:gd name="connsiteY5-354" fmla="*/ 2115666 h 2441861"/>
                <a:gd name="connsiteX6-355" fmla="*/ 21460 w 1697444"/>
                <a:gd name="connsiteY6-356" fmla="*/ 0 h 2441861"/>
                <a:gd name="connsiteX0-357" fmla="*/ 21460 w 1697444"/>
                <a:gd name="connsiteY0-358" fmla="*/ 0 h 2444069"/>
                <a:gd name="connsiteX1-359" fmla="*/ 1151338 w 1697444"/>
                <a:gd name="connsiteY1-360" fmla="*/ 0 h 2444069"/>
                <a:gd name="connsiteX2-361" fmla="*/ 1608538 w 1697444"/>
                <a:gd name="connsiteY2-362" fmla="*/ 2090266 h 2444069"/>
                <a:gd name="connsiteX3-363" fmla="*/ 1595838 w 1697444"/>
                <a:gd name="connsiteY3-364" fmla="*/ 2435870 h 2444069"/>
                <a:gd name="connsiteX4-365" fmla="*/ 802088 w 1697444"/>
                <a:gd name="connsiteY4-366" fmla="*/ 2435869 h 2444069"/>
                <a:gd name="connsiteX5-367" fmla="*/ 421510 w 1697444"/>
                <a:gd name="connsiteY5-368" fmla="*/ 2115666 h 2444069"/>
                <a:gd name="connsiteX6-369" fmla="*/ 21460 w 1697444"/>
                <a:gd name="connsiteY6-370" fmla="*/ 0 h 2444069"/>
                <a:gd name="connsiteX0-371" fmla="*/ 21460 w 1697444"/>
                <a:gd name="connsiteY0-372" fmla="*/ 0 h 2442290"/>
                <a:gd name="connsiteX1-373" fmla="*/ 1151338 w 1697444"/>
                <a:gd name="connsiteY1-374" fmla="*/ 0 h 2442290"/>
                <a:gd name="connsiteX2-375" fmla="*/ 1608538 w 1697444"/>
                <a:gd name="connsiteY2-376" fmla="*/ 2090266 h 2442290"/>
                <a:gd name="connsiteX3-377" fmla="*/ 1595838 w 1697444"/>
                <a:gd name="connsiteY3-378" fmla="*/ 2435870 h 2442290"/>
                <a:gd name="connsiteX4-379" fmla="*/ 802088 w 1697444"/>
                <a:gd name="connsiteY4-380" fmla="*/ 2435869 h 2442290"/>
                <a:gd name="connsiteX5-381" fmla="*/ 421510 w 1697444"/>
                <a:gd name="connsiteY5-382" fmla="*/ 2115666 h 2442290"/>
                <a:gd name="connsiteX6-383" fmla="*/ 21460 w 1697444"/>
                <a:gd name="connsiteY6-384" fmla="*/ 0 h 2442290"/>
                <a:gd name="connsiteX0-385" fmla="*/ 21460 w 1697444"/>
                <a:gd name="connsiteY0-386" fmla="*/ 0 h 2440227"/>
                <a:gd name="connsiteX1-387" fmla="*/ 1151338 w 1697444"/>
                <a:gd name="connsiteY1-388" fmla="*/ 0 h 2440227"/>
                <a:gd name="connsiteX2-389" fmla="*/ 1608538 w 1697444"/>
                <a:gd name="connsiteY2-390" fmla="*/ 2090266 h 2440227"/>
                <a:gd name="connsiteX3-391" fmla="*/ 1595838 w 1697444"/>
                <a:gd name="connsiteY3-392" fmla="*/ 2435870 h 2440227"/>
                <a:gd name="connsiteX4-393" fmla="*/ 802088 w 1697444"/>
                <a:gd name="connsiteY4-394" fmla="*/ 2435869 h 2440227"/>
                <a:gd name="connsiteX5-395" fmla="*/ 421510 w 1697444"/>
                <a:gd name="connsiteY5-396" fmla="*/ 2115666 h 2440227"/>
                <a:gd name="connsiteX6-397" fmla="*/ 21460 w 1697444"/>
                <a:gd name="connsiteY6-398" fmla="*/ 0 h 2440227"/>
                <a:gd name="connsiteX0-399" fmla="*/ 21460 w 1697444"/>
                <a:gd name="connsiteY0-400" fmla="*/ 0 h 2440814"/>
                <a:gd name="connsiteX1-401" fmla="*/ 1151338 w 1697444"/>
                <a:gd name="connsiteY1-402" fmla="*/ 0 h 2440814"/>
                <a:gd name="connsiteX2-403" fmla="*/ 1608538 w 1697444"/>
                <a:gd name="connsiteY2-404" fmla="*/ 2090266 h 2440814"/>
                <a:gd name="connsiteX3-405" fmla="*/ 1595838 w 1697444"/>
                <a:gd name="connsiteY3-406" fmla="*/ 2435870 h 2440814"/>
                <a:gd name="connsiteX4-407" fmla="*/ 802088 w 1697444"/>
                <a:gd name="connsiteY4-408" fmla="*/ 2435869 h 2440814"/>
                <a:gd name="connsiteX5-409" fmla="*/ 421510 w 1697444"/>
                <a:gd name="connsiteY5-410" fmla="*/ 2115666 h 2440814"/>
                <a:gd name="connsiteX6-411" fmla="*/ 21460 w 1697444"/>
                <a:gd name="connsiteY6-412" fmla="*/ 0 h 2440814"/>
                <a:gd name="connsiteX0-413" fmla="*/ 21460 w 1697444"/>
                <a:gd name="connsiteY0-414" fmla="*/ 0 h 2443152"/>
                <a:gd name="connsiteX1-415" fmla="*/ 1151338 w 1697444"/>
                <a:gd name="connsiteY1-416" fmla="*/ 0 h 2443152"/>
                <a:gd name="connsiteX2-417" fmla="*/ 1608538 w 1697444"/>
                <a:gd name="connsiteY2-418" fmla="*/ 2090266 h 2443152"/>
                <a:gd name="connsiteX3-419" fmla="*/ 1595838 w 1697444"/>
                <a:gd name="connsiteY3-420" fmla="*/ 2435870 h 2443152"/>
                <a:gd name="connsiteX4-421" fmla="*/ 802088 w 1697444"/>
                <a:gd name="connsiteY4-422" fmla="*/ 2435869 h 2443152"/>
                <a:gd name="connsiteX5-423" fmla="*/ 421510 w 1697444"/>
                <a:gd name="connsiteY5-424" fmla="*/ 2115666 h 2443152"/>
                <a:gd name="connsiteX6-425" fmla="*/ 21460 w 1697444"/>
                <a:gd name="connsiteY6-426" fmla="*/ 0 h 2443152"/>
                <a:gd name="connsiteX0-427" fmla="*/ 21460 w 1690381"/>
                <a:gd name="connsiteY0-428" fmla="*/ 0 h 2443152"/>
                <a:gd name="connsiteX1-429" fmla="*/ 1151338 w 1690381"/>
                <a:gd name="connsiteY1-430" fmla="*/ 0 h 2443152"/>
                <a:gd name="connsiteX2-431" fmla="*/ 1608538 w 1690381"/>
                <a:gd name="connsiteY2-432" fmla="*/ 2090266 h 2443152"/>
                <a:gd name="connsiteX3-433" fmla="*/ 1595838 w 1690381"/>
                <a:gd name="connsiteY3-434" fmla="*/ 2435870 h 2443152"/>
                <a:gd name="connsiteX4-435" fmla="*/ 802088 w 1690381"/>
                <a:gd name="connsiteY4-436" fmla="*/ 2435869 h 2443152"/>
                <a:gd name="connsiteX5-437" fmla="*/ 421510 w 1690381"/>
                <a:gd name="connsiteY5-438" fmla="*/ 2115666 h 2443152"/>
                <a:gd name="connsiteX6-439" fmla="*/ 21460 w 1690381"/>
                <a:gd name="connsiteY6-440" fmla="*/ 0 h 2443152"/>
                <a:gd name="connsiteX0-441" fmla="*/ 21460 w 1685833"/>
                <a:gd name="connsiteY0-442" fmla="*/ 0 h 2443152"/>
                <a:gd name="connsiteX1-443" fmla="*/ 1151338 w 1685833"/>
                <a:gd name="connsiteY1-444" fmla="*/ 0 h 2443152"/>
                <a:gd name="connsiteX2-445" fmla="*/ 1608538 w 1685833"/>
                <a:gd name="connsiteY2-446" fmla="*/ 2090266 h 2443152"/>
                <a:gd name="connsiteX3-447" fmla="*/ 1595838 w 1685833"/>
                <a:gd name="connsiteY3-448" fmla="*/ 2435870 h 2443152"/>
                <a:gd name="connsiteX4-449" fmla="*/ 802088 w 1685833"/>
                <a:gd name="connsiteY4-450" fmla="*/ 2435869 h 2443152"/>
                <a:gd name="connsiteX5-451" fmla="*/ 421510 w 1685833"/>
                <a:gd name="connsiteY5-452" fmla="*/ 2115666 h 2443152"/>
                <a:gd name="connsiteX6-453" fmla="*/ 21460 w 1685833"/>
                <a:gd name="connsiteY6-454" fmla="*/ 0 h 2443152"/>
                <a:gd name="connsiteX0-455" fmla="*/ 21460 w 1685833"/>
                <a:gd name="connsiteY0-456" fmla="*/ 0 h 2443152"/>
                <a:gd name="connsiteX1-457" fmla="*/ 1151338 w 1685833"/>
                <a:gd name="connsiteY1-458" fmla="*/ 0 h 2443152"/>
                <a:gd name="connsiteX2-459" fmla="*/ 1608538 w 1685833"/>
                <a:gd name="connsiteY2-460" fmla="*/ 2090266 h 2443152"/>
                <a:gd name="connsiteX3-461" fmla="*/ 1595838 w 1685833"/>
                <a:gd name="connsiteY3-462" fmla="*/ 2435870 h 2443152"/>
                <a:gd name="connsiteX4-463" fmla="*/ 802088 w 1685833"/>
                <a:gd name="connsiteY4-464" fmla="*/ 2435869 h 2443152"/>
                <a:gd name="connsiteX5-465" fmla="*/ 421510 w 1685833"/>
                <a:gd name="connsiteY5-466" fmla="*/ 2115666 h 2443152"/>
                <a:gd name="connsiteX6-467" fmla="*/ 21460 w 1685833"/>
                <a:gd name="connsiteY6-468" fmla="*/ 0 h 2443152"/>
              </a:gdLst>
              <a:ahLst/>
              <a:cxnLst>
                <a:cxn ang="0">
                  <a:pos x="connsiteX0-455" y="connsiteY0-456"/>
                </a:cxn>
                <a:cxn ang="0">
                  <a:pos x="connsiteX1-457" y="connsiteY1-458"/>
                </a:cxn>
                <a:cxn ang="0">
                  <a:pos x="connsiteX2-459" y="connsiteY2-460"/>
                </a:cxn>
                <a:cxn ang="0">
                  <a:pos x="connsiteX3-461" y="connsiteY3-462"/>
                </a:cxn>
                <a:cxn ang="0">
                  <a:pos x="connsiteX4-463" y="connsiteY4-464"/>
                </a:cxn>
                <a:cxn ang="0">
                  <a:pos x="connsiteX5-465" y="connsiteY5-466"/>
                </a:cxn>
                <a:cxn ang="0">
                  <a:pos x="connsiteX6-467" y="connsiteY6-468"/>
                </a:cxn>
              </a:cxnLst>
              <a:rect l="l" t="t" r="r" b="b"/>
              <a:pathLst>
                <a:path w="1685833" h="2443152">
                  <a:moveTo>
                    <a:pt x="21460" y="0"/>
                  </a:moveTo>
                  <a:lnTo>
                    <a:pt x="1151338" y="0"/>
                  </a:lnTo>
                  <a:cubicBezTo>
                    <a:pt x="1175610" y="1222853"/>
                    <a:pt x="1508261" y="1922413"/>
                    <a:pt x="1608538" y="2090266"/>
                  </a:cubicBezTo>
                  <a:cubicBezTo>
                    <a:pt x="1708815" y="2258119"/>
                    <a:pt x="1718605" y="2382239"/>
                    <a:pt x="1595838" y="2435870"/>
                  </a:cubicBezTo>
                  <a:cubicBezTo>
                    <a:pt x="1394491" y="2445581"/>
                    <a:pt x="1061573" y="2445580"/>
                    <a:pt x="802088" y="2435869"/>
                  </a:cubicBezTo>
                  <a:cubicBezTo>
                    <a:pt x="614040" y="2411077"/>
                    <a:pt x="549234" y="2358132"/>
                    <a:pt x="421510" y="2115666"/>
                  </a:cubicBezTo>
                  <a:cubicBezTo>
                    <a:pt x="293786" y="1873200"/>
                    <a:pt x="-94886" y="371661"/>
                    <a:pt x="21460" y="0"/>
                  </a:cubicBezTo>
                  <a:close/>
                </a:path>
              </a:pathLst>
            </a:custGeom>
            <a:solidFill>
              <a:srgbClr val="5F5F5F">
                <a:alpha val="30000"/>
              </a:srgbClr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>
                <a:solidFill>
                  <a:srgbClr val="FFFFFF"/>
                </a:solidFill>
                <a:sym typeface="Arial" pitchFamily="34" charset="0"/>
              </a:endParaRPr>
            </a:p>
          </p:txBody>
        </p:sp>
        <p:sp>
          <p:nvSpPr>
            <p:cNvPr id="19" name="矩形 4"/>
            <p:cNvSpPr/>
            <p:nvPr>
              <p:custDataLst>
                <p:tags r:id="rId3"/>
              </p:custDataLst>
            </p:nvPr>
          </p:nvSpPr>
          <p:spPr>
            <a:xfrm>
              <a:off x="6344887" y="1890659"/>
              <a:ext cx="1628320" cy="1899667"/>
            </a:xfrm>
            <a:custGeom>
              <a:avLst/>
              <a:gdLst>
                <a:gd name="connsiteX0" fmla="*/ 0 w 1214040"/>
                <a:gd name="connsiteY0" fmla="*/ 0 h 1656184"/>
                <a:gd name="connsiteX1" fmla="*/ 1214040 w 1214040"/>
                <a:gd name="connsiteY1" fmla="*/ 0 h 1656184"/>
                <a:gd name="connsiteX2" fmla="*/ 1214040 w 1214040"/>
                <a:gd name="connsiteY2" fmla="*/ 1656184 h 1656184"/>
                <a:gd name="connsiteX3" fmla="*/ 0 w 1214040"/>
                <a:gd name="connsiteY3" fmla="*/ 1656184 h 1656184"/>
                <a:gd name="connsiteX4" fmla="*/ 0 w 1214040"/>
                <a:gd name="connsiteY4" fmla="*/ 0 h 1656184"/>
                <a:gd name="connsiteX0-1" fmla="*/ 546100 w 1760140"/>
                <a:gd name="connsiteY0-2" fmla="*/ 0 h 1656184"/>
                <a:gd name="connsiteX1-3" fmla="*/ 1760140 w 1760140"/>
                <a:gd name="connsiteY1-4" fmla="*/ 0 h 1656184"/>
                <a:gd name="connsiteX2-5" fmla="*/ 1760140 w 1760140"/>
                <a:gd name="connsiteY2-6" fmla="*/ 1656184 h 1656184"/>
                <a:gd name="connsiteX3-7" fmla="*/ 0 w 1760140"/>
                <a:gd name="connsiteY3-8" fmla="*/ 1579984 h 1656184"/>
                <a:gd name="connsiteX4-9" fmla="*/ 546100 w 1760140"/>
                <a:gd name="connsiteY4-10" fmla="*/ 0 h 1656184"/>
                <a:gd name="connsiteX0-11" fmla="*/ 546100 w 1760140"/>
                <a:gd name="connsiteY0-12" fmla="*/ 0 h 1624434"/>
                <a:gd name="connsiteX1-13" fmla="*/ 1760140 w 1760140"/>
                <a:gd name="connsiteY1-14" fmla="*/ 0 h 1624434"/>
                <a:gd name="connsiteX2-15" fmla="*/ 1201340 w 1760140"/>
                <a:gd name="connsiteY2-16" fmla="*/ 1624434 h 1624434"/>
                <a:gd name="connsiteX3-17" fmla="*/ 0 w 1760140"/>
                <a:gd name="connsiteY3-18" fmla="*/ 1579984 h 1624434"/>
                <a:gd name="connsiteX4-19" fmla="*/ 546100 w 1760140"/>
                <a:gd name="connsiteY4-20" fmla="*/ 0 h 1624434"/>
                <a:gd name="connsiteX0-21" fmla="*/ 546100 w 1760140"/>
                <a:gd name="connsiteY0-22" fmla="*/ 0 h 1624434"/>
                <a:gd name="connsiteX1-23" fmla="*/ 1760140 w 1760140"/>
                <a:gd name="connsiteY1-24" fmla="*/ 0 h 1624434"/>
                <a:gd name="connsiteX2-25" fmla="*/ 1201340 w 1760140"/>
                <a:gd name="connsiteY2-26" fmla="*/ 1624434 h 1624434"/>
                <a:gd name="connsiteX3-27" fmla="*/ 0 w 1760140"/>
                <a:gd name="connsiteY3-28" fmla="*/ 1579984 h 1624434"/>
                <a:gd name="connsiteX4-29" fmla="*/ 546100 w 1760140"/>
                <a:gd name="connsiteY4-30" fmla="*/ 0 h 1624434"/>
                <a:gd name="connsiteX0-31" fmla="*/ 546100 w 1760140"/>
                <a:gd name="connsiteY0-32" fmla="*/ 0 h 1624434"/>
                <a:gd name="connsiteX1-33" fmla="*/ 1760140 w 1760140"/>
                <a:gd name="connsiteY1-34" fmla="*/ 0 h 1624434"/>
                <a:gd name="connsiteX2-35" fmla="*/ 1201340 w 1760140"/>
                <a:gd name="connsiteY2-36" fmla="*/ 1624434 h 1624434"/>
                <a:gd name="connsiteX3-37" fmla="*/ 0 w 1760140"/>
                <a:gd name="connsiteY3-38" fmla="*/ 1579984 h 1624434"/>
                <a:gd name="connsiteX4-39" fmla="*/ 546100 w 1760140"/>
                <a:gd name="connsiteY4-40" fmla="*/ 0 h 1624434"/>
                <a:gd name="connsiteX0-41" fmla="*/ 546100 w 1760140"/>
                <a:gd name="connsiteY0-42" fmla="*/ 0 h 1624434"/>
                <a:gd name="connsiteX1-43" fmla="*/ 1760140 w 1760140"/>
                <a:gd name="connsiteY1-44" fmla="*/ 0 h 1624434"/>
                <a:gd name="connsiteX2-45" fmla="*/ 1201340 w 1760140"/>
                <a:gd name="connsiteY2-46" fmla="*/ 1624434 h 1624434"/>
                <a:gd name="connsiteX3-47" fmla="*/ 0 w 1760140"/>
                <a:gd name="connsiteY3-48" fmla="*/ 1579984 h 1624434"/>
                <a:gd name="connsiteX4-49" fmla="*/ 546100 w 1760140"/>
                <a:gd name="connsiteY4-50" fmla="*/ 0 h 1624434"/>
                <a:gd name="connsiteX0-51" fmla="*/ 546100 w 1760140"/>
                <a:gd name="connsiteY0-52" fmla="*/ 0 h 1624434"/>
                <a:gd name="connsiteX1-53" fmla="*/ 1760140 w 1760140"/>
                <a:gd name="connsiteY1-54" fmla="*/ 0 h 1624434"/>
                <a:gd name="connsiteX2-55" fmla="*/ 1201340 w 1760140"/>
                <a:gd name="connsiteY2-56" fmla="*/ 1624434 h 1624434"/>
                <a:gd name="connsiteX3-57" fmla="*/ 0 w 1760140"/>
                <a:gd name="connsiteY3-58" fmla="*/ 1579984 h 1624434"/>
                <a:gd name="connsiteX4-59" fmla="*/ 546100 w 1760140"/>
                <a:gd name="connsiteY4-60" fmla="*/ 0 h 1624434"/>
                <a:gd name="connsiteX0-61" fmla="*/ 546100 w 1760140"/>
                <a:gd name="connsiteY0-62" fmla="*/ 0 h 1624434"/>
                <a:gd name="connsiteX1-63" fmla="*/ 1760140 w 1760140"/>
                <a:gd name="connsiteY1-64" fmla="*/ 0 h 1624434"/>
                <a:gd name="connsiteX2-65" fmla="*/ 1201340 w 1760140"/>
                <a:gd name="connsiteY2-66" fmla="*/ 1624434 h 1624434"/>
                <a:gd name="connsiteX3-67" fmla="*/ 0 w 1760140"/>
                <a:gd name="connsiteY3-68" fmla="*/ 1579984 h 1624434"/>
                <a:gd name="connsiteX4-69" fmla="*/ 546100 w 1760140"/>
                <a:gd name="connsiteY4-70" fmla="*/ 0 h 1624434"/>
                <a:gd name="connsiteX0-71" fmla="*/ 546100 w 1760140"/>
                <a:gd name="connsiteY0-72" fmla="*/ 0 h 1624434"/>
                <a:gd name="connsiteX1-73" fmla="*/ 1760140 w 1760140"/>
                <a:gd name="connsiteY1-74" fmla="*/ 0 h 1624434"/>
                <a:gd name="connsiteX2-75" fmla="*/ 1201340 w 1760140"/>
                <a:gd name="connsiteY2-76" fmla="*/ 1624434 h 1624434"/>
                <a:gd name="connsiteX3-77" fmla="*/ 0 w 1760140"/>
                <a:gd name="connsiteY3-78" fmla="*/ 1579984 h 1624434"/>
                <a:gd name="connsiteX4-79" fmla="*/ 546100 w 1760140"/>
                <a:gd name="connsiteY4-80" fmla="*/ 0 h 1624434"/>
                <a:gd name="connsiteX0-81" fmla="*/ 546100 w 1760464"/>
                <a:gd name="connsiteY0-82" fmla="*/ 0 h 1624434"/>
                <a:gd name="connsiteX1-83" fmla="*/ 1760140 w 1760464"/>
                <a:gd name="connsiteY1-84" fmla="*/ 0 h 1624434"/>
                <a:gd name="connsiteX2-85" fmla="*/ 1201340 w 1760464"/>
                <a:gd name="connsiteY2-86" fmla="*/ 1624434 h 1624434"/>
                <a:gd name="connsiteX3-87" fmla="*/ 0 w 1760464"/>
                <a:gd name="connsiteY3-88" fmla="*/ 1579984 h 1624434"/>
                <a:gd name="connsiteX4-89" fmla="*/ 546100 w 1760464"/>
                <a:gd name="connsiteY4-90" fmla="*/ 0 h 1624434"/>
                <a:gd name="connsiteX0-91" fmla="*/ 546100 w 1760464"/>
                <a:gd name="connsiteY0-92" fmla="*/ 0 h 1624434"/>
                <a:gd name="connsiteX1-93" fmla="*/ 1760140 w 1760464"/>
                <a:gd name="connsiteY1-94" fmla="*/ 0 h 1624434"/>
                <a:gd name="connsiteX2-95" fmla="*/ 1201340 w 1760464"/>
                <a:gd name="connsiteY2-96" fmla="*/ 1624434 h 1624434"/>
                <a:gd name="connsiteX3-97" fmla="*/ 0 w 1760464"/>
                <a:gd name="connsiteY3-98" fmla="*/ 1567284 h 1624434"/>
                <a:gd name="connsiteX4-99" fmla="*/ 546100 w 1760464"/>
                <a:gd name="connsiteY4-100" fmla="*/ 0 h 1624434"/>
              </a:gdLst>
              <a:ahLst/>
              <a:cxnLst>
                <a:cxn ang="0">
                  <a:pos x="connsiteX0-91" y="connsiteY0-92"/>
                </a:cxn>
                <a:cxn ang="0">
                  <a:pos x="connsiteX1-93" y="connsiteY1-94"/>
                </a:cxn>
                <a:cxn ang="0">
                  <a:pos x="connsiteX2-95" y="connsiteY2-96"/>
                </a:cxn>
                <a:cxn ang="0">
                  <a:pos x="connsiteX3-97" y="connsiteY3-98"/>
                </a:cxn>
                <a:cxn ang="0">
                  <a:pos x="connsiteX4-99" y="connsiteY4-100"/>
                </a:cxn>
              </a:cxnLst>
              <a:rect l="l" t="t" r="r" b="b"/>
              <a:pathLst>
                <a:path w="1760464" h="1624434">
                  <a:moveTo>
                    <a:pt x="546100" y="0"/>
                  </a:moveTo>
                  <a:lnTo>
                    <a:pt x="1760140" y="0"/>
                  </a:lnTo>
                  <a:cubicBezTo>
                    <a:pt x="1770723" y="636728"/>
                    <a:pt x="1520957" y="1209956"/>
                    <a:pt x="1201340" y="1624434"/>
                  </a:cubicBezTo>
                  <a:lnTo>
                    <a:pt x="0" y="1567284"/>
                  </a:lnTo>
                  <a:cubicBezTo>
                    <a:pt x="277283" y="1066023"/>
                    <a:pt x="592667" y="748911"/>
                    <a:pt x="546100" y="0"/>
                  </a:cubicBezTo>
                  <a:close/>
                </a:path>
              </a:pathLst>
            </a:custGeom>
            <a:solidFill>
              <a:srgbClr val="2BC3B5"/>
            </a:solidFill>
            <a:ln>
              <a:noFill/>
            </a:ln>
          </p:spPr>
          <p:style>
            <a:lnRef idx="2">
              <a:srgbClr val="47B6E7">
                <a:shade val="50000"/>
              </a:srgbClr>
            </a:lnRef>
            <a:fillRef idx="1">
              <a:srgbClr val="47B6E7"/>
            </a:fillRef>
            <a:effectRef idx="0">
              <a:srgbClr val="47B6E7"/>
            </a:effectRef>
            <a:fontRef idx="minor">
              <a:srgbClr val="FFFFFF"/>
            </a:fontRef>
          </p:style>
          <p:txBody>
            <a:bodyPr rot="0" spcFirstLastPara="0" vert="horz" wrap="square" lIns="432000" tIns="45720" rIns="91440" bIns="45720" numCol="1" spcCol="0" rtlCol="0" fromWordArt="0" anchor="ctr" anchorCtr="0" forceAA="0" compatLnSpc="1">
              <a:normAutofit/>
            </a:bodyPr>
            <a:lstStyle/>
            <a:p>
              <a:pPr algn="ctr"/>
              <a:endParaRPr lang="zh-CN" altLang="en-US" sz="2000" dirty="0">
                <a:solidFill>
                  <a:srgbClr val="FFFFFF"/>
                </a:solidFill>
                <a:sym typeface="Arial" pitchFamily="34" charset="0"/>
              </a:endParaRPr>
            </a:p>
            <a:p>
              <a:pPr algn="ctr"/>
              <a:r>
                <a:rPr lang="zh-CN" altLang="en-US" sz="2000" dirty="0">
                  <a:solidFill>
                    <a:srgbClr val="FFFFFF"/>
                  </a:solidFill>
                  <a:sym typeface="Arial" pitchFamily="34" charset="0"/>
                </a:rPr>
                <a:t>  </a:t>
              </a:r>
            </a:p>
          </p:txBody>
        </p:sp>
        <p:sp>
          <p:nvSpPr>
            <p:cNvPr id="20" name="任意多边形 19"/>
            <p:cNvSpPr/>
            <p:nvPr>
              <p:custDataLst>
                <p:tags r:id="rId4"/>
              </p:custDataLst>
            </p:nvPr>
          </p:nvSpPr>
          <p:spPr>
            <a:xfrm>
              <a:off x="7101046" y="1819275"/>
              <a:ext cx="514646" cy="144618"/>
            </a:xfrm>
            <a:custGeom>
              <a:avLst/>
              <a:gdLst>
                <a:gd name="connsiteX0" fmla="*/ 3009879 w 3025823"/>
                <a:gd name="connsiteY0" fmla="*/ 0 h 850273"/>
                <a:gd name="connsiteX1" fmla="*/ 2877417 w 3025823"/>
                <a:gd name="connsiteY1" fmla="*/ 162166 h 850273"/>
                <a:gd name="connsiteX2" fmla="*/ 3012367 w 3025823"/>
                <a:gd name="connsiteY2" fmla="*/ 206322 h 850273"/>
                <a:gd name="connsiteX3" fmla="*/ 2950816 w 3025823"/>
                <a:gd name="connsiteY3" fmla="*/ 281199 h 850273"/>
                <a:gd name="connsiteX4" fmla="*/ 2965373 w 3025823"/>
                <a:gd name="connsiteY4" fmla="*/ 315244 h 850273"/>
                <a:gd name="connsiteX5" fmla="*/ 2935029 w 3025823"/>
                <a:gd name="connsiteY5" fmla="*/ 349538 h 850273"/>
                <a:gd name="connsiteX6" fmla="*/ 3019651 w 3025823"/>
                <a:gd name="connsiteY6" fmla="*/ 386788 h 850273"/>
                <a:gd name="connsiteX7" fmla="*/ 2937501 w 3025823"/>
                <a:gd name="connsiteY7" fmla="*/ 471657 h 850273"/>
                <a:gd name="connsiteX8" fmla="*/ 3025823 w 3025823"/>
                <a:gd name="connsiteY8" fmla="*/ 528644 h 850273"/>
                <a:gd name="connsiteX9" fmla="*/ 2926774 w 3025823"/>
                <a:gd name="connsiteY9" fmla="*/ 643242 h 850273"/>
                <a:gd name="connsiteX10" fmla="*/ 3025705 w 3025823"/>
                <a:gd name="connsiteY10" fmla="*/ 669637 h 850273"/>
                <a:gd name="connsiteX11" fmla="*/ 2922954 w 3025823"/>
                <a:gd name="connsiteY11" fmla="*/ 764499 h 850273"/>
                <a:gd name="connsiteX12" fmla="*/ 3017571 w 3025823"/>
                <a:gd name="connsiteY12" fmla="*/ 850273 h 850273"/>
                <a:gd name="connsiteX13" fmla="*/ 60273 w 3025823"/>
                <a:gd name="connsiteY13" fmla="*/ 850273 h 850273"/>
                <a:gd name="connsiteX14" fmla="*/ 156631 w 3025823"/>
                <a:gd name="connsiteY14" fmla="*/ 698964 h 850273"/>
                <a:gd name="connsiteX15" fmla="*/ 62881 w 3025823"/>
                <a:gd name="connsiteY15" fmla="*/ 634824 h 850273"/>
                <a:gd name="connsiteX16" fmla="*/ 117029 w 3025823"/>
                <a:gd name="connsiteY16" fmla="*/ 520474 h 850273"/>
                <a:gd name="connsiteX17" fmla="*/ 46716 w 3025823"/>
                <a:gd name="connsiteY17" fmla="*/ 472368 h 850273"/>
                <a:gd name="connsiteX18" fmla="*/ 113694 w 3025823"/>
                <a:gd name="connsiteY18" fmla="*/ 404645 h 850273"/>
                <a:gd name="connsiteX19" fmla="*/ 41407 w 3025823"/>
                <a:gd name="connsiteY19" fmla="*/ 324221 h 850273"/>
                <a:gd name="connsiteX20" fmla="*/ 132438 w 3025823"/>
                <a:gd name="connsiteY20" fmla="*/ 221341 h 850273"/>
                <a:gd name="connsiteX21" fmla="*/ 31533 w 3025823"/>
                <a:gd name="connsiteY21" fmla="*/ 162628 h 850273"/>
                <a:gd name="connsiteX22" fmla="*/ 127129 w 3025823"/>
                <a:gd name="connsiteY22" fmla="*/ 73194 h 850273"/>
                <a:gd name="connsiteX23" fmla="*/ 0 w 3025823"/>
                <a:gd name="connsiteY23" fmla="*/ 8566 h 850273"/>
                <a:gd name="connsiteX24" fmla="*/ 0 w 3025823"/>
                <a:gd name="connsiteY24" fmla="*/ 0 h 850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025823" h="850273">
                  <a:moveTo>
                    <a:pt x="3009879" y="0"/>
                  </a:moveTo>
                  <a:lnTo>
                    <a:pt x="2877417" y="162166"/>
                  </a:lnTo>
                  <a:lnTo>
                    <a:pt x="3012367" y="206322"/>
                  </a:lnTo>
                  <a:lnTo>
                    <a:pt x="2950816" y="281199"/>
                  </a:lnTo>
                  <a:lnTo>
                    <a:pt x="2965373" y="315244"/>
                  </a:lnTo>
                  <a:lnTo>
                    <a:pt x="2935029" y="349538"/>
                  </a:lnTo>
                  <a:lnTo>
                    <a:pt x="3019651" y="386788"/>
                  </a:lnTo>
                  <a:lnTo>
                    <a:pt x="2937501" y="471657"/>
                  </a:lnTo>
                  <a:lnTo>
                    <a:pt x="3025823" y="528644"/>
                  </a:lnTo>
                  <a:lnTo>
                    <a:pt x="2926774" y="643242"/>
                  </a:lnTo>
                  <a:lnTo>
                    <a:pt x="3025705" y="669637"/>
                  </a:lnTo>
                  <a:lnTo>
                    <a:pt x="2922954" y="764499"/>
                  </a:lnTo>
                  <a:lnTo>
                    <a:pt x="3017571" y="850273"/>
                  </a:lnTo>
                  <a:lnTo>
                    <a:pt x="60273" y="850273"/>
                  </a:lnTo>
                  <a:lnTo>
                    <a:pt x="156631" y="698964"/>
                  </a:lnTo>
                  <a:lnTo>
                    <a:pt x="62881" y="634824"/>
                  </a:lnTo>
                  <a:lnTo>
                    <a:pt x="117029" y="520474"/>
                  </a:lnTo>
                  <a:lnTo>
                    <a:pt x="46716" y="472368"/>
                  </a:lnTo>
                  <a:lnTo>
                    <a:pt x="113694" y="404645"/>
                  </a:lnTo>
                  <a:lnTo>
                    <a:pt x="41407" y="324221"/>
                  </a:lnTo>
                  <a:lnTo>
                    <a:pt x="132438" y="221341"/>
                  </a:lnTo>
                  <a:lnTo>
                    <a:pt x="31533" y="162628"/>
                  </a:lnTo>
                  <a:lnTo>
                    <a:pt x="127129" y="73194"/>
                  </a:lnTo>
                  <a:lnTo>
                    <a:pt x="0" y="8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3EFEF">
                <a:alpha val="7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altLang="zh-CN" dirty="0" err="1">
                  <a:solidFill>
                    <a:srgbClr val="FFFFFF"/>
                  </a:solidFill>
                  <a:sym typeface="Arial" pitchFamily="34" charset="0"/>
                </a:rPr>
                <a:t>         </a:t>
              </a:r>
              <a:r>
                <a:rPr lang="zh-CN" altLang="en-US" dirty="0" err="1">
                  <a:solidFill>
                    <a:srgbClr val="FF0000"/>
                  </a:solidFill>
                  <a:sym typeface="Arial" pitchFamily="34" charset="0"/>
                </a:rPr>
                <a:t>总结</a:t>
              </a:r>
            </a:p>
          </p:txBody>
        </p:sp>
      </p:grpSp>
      <p:sp>
        <p:nvSpPr>
          <p:cNvPr id="3" name="文本框 2"/>
          <p:cNvSpPr txBox="1"/>
          <p:nvPr/>
        </p:nvSpPr>
        <p:spPr>
          <a:xfrm>
            <a:off x="4612005" y="1585595"/>
            <a:ext cx="2964815" cy="25628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altLang="en-US"/>
          </a:p>
          <a:p>
            <a:pPr algn="l"/>
            <a:r>
              <a:rPr lang="zh-CN" altLang="en-US" sz="1600"/>
              <a:t>  </a:t>
            </a:r>
            <a:r>
              <a:rPr lang="zh-CN" altLang="en-US" sz="1600" dirty="0">
                <a:solidFill>
                  <a:srgbClr val="FFFFFF"/>
                </a:solidFill>
              </a:rPr>
              <a:t>  笔杆的写作模板</a:t>
            </a:r>
            <a:r>
              <a:rPr lang="en-US" altLang="zh-CN" sz="1600" dirty="0">
                <a:solidFill>
                  <a:srgbClr val="FFFFFF"/>
                </a:solidFill>
              </a:rPr>
              <a:t>:</a:t>
            </a: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</a:rPr>
              <a:t>1. </a:t>
            </a:r>
            <a:r>
              <a:rPr lang="zh-CN" altLang="en-US" sz="1600" dirty="0">
                <a:solidFill>
                  <a:srgbClr val="FFFFFF"/>
                </a:solidFill>
              </a:rPr>
              <a:t>提供</a:t>
            </a:r>
            <a:r>
              <a:rPr lang="zh-CN" sz="1600" dirty="0">
                <a:solidFill>
                  <a:srgbClr val="FFFFFF"/>
                </a:solidFill>
              </a:rPr>
              <a:t>专业论文模板下载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r>
              <a:rPr lang="en-US" altLang="zh-CN" sz="1600" dirty="0">
                <a:solidFill>
                  <a:srgbClr val="FFFFFF"/>
                </a:solidFill>
                <a:sym typeface="Arial" pitchFamily="34" charset="0"/>
              </a:rPr>
              <a:t>2. </a:t>
            </a:r>
            <a:r>
              <a:rPr lang="zh-CN" sz="1600" dirty="0">
                <a:solidFill>
                  <a:srgbClr val="FFFFFF"/>
                </a:solidFill>
                <a:sym typeface="Arial" pitchFamily="34" charset="0"/>
              </a:rPr>
              <a:t>每周更新</a:t>
            </a: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lang="en-US" altLang="zh-CN" sz="1600" dirty="0">
              <a:solidFill>
                <a:srgbClr val="FFFFFF"/>
              </a:solidFill>
            </a:endParaRPr>
          </a:p>
          <a:p>
            <a:pPr algn="l"/>
            <a:endParaRPr lang="zh-CN" altLang="en-US" sz="1600" dirty="0">
              <a:solidFill>
                <a:srgbClr val="FFFFFF"/>
              </a:solidFill>
            </a:endParaRPr>
          </a:p>
          <a:p>
            <a:pPr algn="l"/>
            <a:endParaRPr sz="160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5000084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其他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388975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endParaRPr lang="en-US" sz="4800" dirty="0">
              <a:solidFill>
                <a:srgbClr val="FFFFFF"/>
              </a:solidFill>
              <a:latin typeface="+mn-lt"/>
              <a:ea typeface="+mn-ea"/>
              <a:sym typeface="Arial" pitchFamily="34" charset="0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0625" y="1219835"/>
            <a:ext cx="9676130" cy="36474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8649335" y="3768725"/>
            <a:ext cx="2252345" cy="540385"/>
          </a:xfrm>
          <a:prstGeom prst="wedgeEllipseCallout">
            <a:avLst>
              <a:gd name="adj1" fmla="val 7251"/>
              <a:gd name="adj2" fmla="val -116862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8765540" y="3903345"/>
            <a:ext cx="20961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点击任何一项均可进入个人中心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5865" y="1041400"/>
            <a:ext cx="3485515" cy="3714115"/>
          </a:xfrm>
          <a:prstGeom prst="rect">
            <a:avLst/>
          </a:prstGeom>
          <a:ln>
            <a:solidFill>
              <a:srgbClr val="A5A5A5"/>
            </a:solidFill>
          </a:ln>
        </p:spPr>
      </p:pic>
      <p:sp>
        <p:nvSpPr>
          <p:cNvPr id="8" name="横卷形 7"/>
          <p:cNvSpPr/>
          <p:nvPr/>
        </p:nvSpPr>
        <p:spPr>
          <a:xfrm>
            <a:off x="47625" y="49530"/>
            <a:ext cx="287337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>
                <a:solidFill>
                  <a:schemeClr val="bg1"/>
                </a:solidFill>
              </a:rPr>
              <a:t>三 登录和退出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7365" y="1393190"/>
            <a:ext cx="6019165" cy="2776855"/>
          </a:xfrm>
          <a:prstGeom prst="rect">
            <a:avLst/>
          </a:prstGeom>
          <a:ln>
            <a:solidFill>
              <a:schemeClr val="bg1">
                <a:lumMod val="85000"/>
              </a:schemeClr>
            </a:solidFill>
          </a:ln>
        </p:spPr>
      </p:pic>
      <p:sp>
        <p:nvSpPr>
          <p:cNvPr id="13" name="椭圆形标注 12"/>
          <p:cNvSpPr/>
          <p:nvPr/>
        </p:nvSpPr>
        <p:spPr>
          <a:xfrm>
            <a:off x="3822065" y="3843655"/>
            <a:ext cx="1480820" cy="655955"/>
          </a:xfrm>
          <a:prstGeom prst="wedgeEllipseCallout">
            <a:avLst>
              <a:gd name="adj1" fmla="val -67066"/>
              <a:gd name="adj2" fmla="val -6692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3930015" y="3970020"/>
            <a:ext cx="1418590" cy="3962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输入您注册过的邮箱和密码登录笔杆网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9798685" y="3266440"/>
            <a:ext cx="1480820" cy="655955"/>
          </a:xfrm>
          <a:prstGeom prst="wedgeEllipseCallout">
            <a:avLst>
              <a:gd name="adj1" fmla="val 34648"/>
              <a:gd name="adj2" fmla="val -150871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0"/>
          <p:cNvSpPr txBox="1"/>
          <p:nvPr/>
        </p:nvSpPr>
        <p:spPr>
          <a:xfrm>
            <a:off x="10167620" y="3489325"/>
            <a:ext cx="762635" cy="243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点击退出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/>
      <p:bldP spid="10" grpId="1" animBg="1"/>
      <p:bldP spid="11" grpId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5270" y="69850"/>
            <a:ext cx="8877935" cy="6712585"/>
          </a:xfrm>
          <a:prstGeom prst="rect">
            <a:avLst/>
          </a:prstGeom>
        </p:spPr>
      </p:pic>
      <p:sp>
        <p:nvSpPr>
          <p:cNvPr id="12" name="圆角矩形 11"/>
          <p:cNvSpPr/>
          <p:nvPr/>
        </p:nvSpPr>
        <p:spPr>
          <a:xfrm>
            <a:off x="1565910" y="1000760"/>
            <a:ext cx="1766570" cy="5780405"/>
          </a:xfrm>
          <a:prstGeom prst="round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1DB6AD"/>
                </a:solidFill>
              </a14:hiddenFill>
            </a:ext>
          </a:ex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910" y="1345565"/>
            <a:ext cx="9628505" cy="17145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8" name="椭圆形标注 7"/>
          <p:cNvSpPr/>
          <p:nvPr/>
        </p:nvSpPr>
        <p:spPr>
          <a:xfrm>
            <a:off x="2414270" y="2832100"/>
            <a:ext cx="2425700" cy="540385"/>
          </a:xfrm>
          <a:prstGeom prst="wedgeEllipseCallout">
            <a:avLst>
              <a:gd name="adj1" fmla="val -53639"/>
              <a:gd name="adj2" fmla="val -104406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491740" y="2986405"/>
            <a:ext cx="2442845" cy="24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</a:rPr>
              <a:t>点击笔杆</a:t>
            </a:r>
            <a:r>
              <a:rPr lang="en-US" altLang="zh-CN" sz="1000">
                <a:solidFill>
                  <a:srgbClr val="FF0000"/>
                </a:solidFill>
              </a:rPr>
              <a:t>logo</a:t>
            </a:r>
            <a:r>
              <a:rPr lang="zh-CN" altLang="en-US" sz="1000">
                <a:solidFill>
                  <a:srgbClr val="FF0000"/>
                </a:solidFill>
              </a:rPr>
              <a:t>即可轻松回到笔杆网首页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810" y="622300"/>
            <a:ext cx="9799955" cy="12954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235" y="2927985"/>
            <a:ext cx="2124075" cy="15335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8705" y="2091055"/>
            <a:ext cx="6104890" cy="35331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2805" y="765810"/>
            <a:ext cx="5771515" cy="574294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9" name="椭圆形标注 8"/>
          <p:cNvSpPr/>
          <p:nvPr/>
        </p:nvSpPr>
        <p:spPr>
          <a:xfrm>
            <a:off x="2037715" y="1316355"/>
            <a:ext cx="2589530" cy="540385"/>
          </a:xfrm>
          <a:prstGeom prst="wedgeEllipseCallout">
            <a:avLst>
              <a:gd name="adj1" fmla="val -47302"/>
              <a:gd name="adj2" fmla="val -12767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/>
        </p:nvSpPr>
        <p:spPr>
          <a:xfrm>
            <a:off x="2153920" y="1403350"/>
            <a:ext cx="2442845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1000">
                <a:solidFill>
                  <a:srgbClr val="FF0000"/>
                </a:solidFill>
                <a:sym typeface="+mn-ea"/>
              </a:rPr>
              <a:t>如果你觉得我们的网站不错,你可以点击分享到QQ,微信或者新浪微博</a:t>
            </a:r>
            <a:endParaRPr lang="zh-CN" altLang="en-US" sz="100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 flipV="1">
            <a:off x="6985" y="3375660"/>
            <a:ext cx="2299335" cy="1143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5980" y="2798445"/>
            <a:ext cx="2283460" cy="108902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4158933" y="2849245"/>
            <a:ext cx="2138045" cy="92138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prstTxWarp prst="textInflate">
              <a:avLst/>
            </a:prstTxWarp>
            <a:spAutoFit/>
          </a:bodyPr>
          <a:lstStyle/>
          <a:p>
            <a:pPr algn="ctr"/>
            <a:r>
              <a:rPr lang="en-US" altLang="zh-CN" sz="4800">
                <a:solidFill>
                  <a:srgbClr val="2EA8A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Thanks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6602095" y="3375660"/>
            <a:ext cx="5617210" cy="22225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>
            <p:custDataLst>
              <p:tags r:id="rId1"/>
            </p:custDataLst>
          </p:nvPr>
        </p:nvCxnSpPr>
        <p:spPr>
          <a:xfrm>
            <a:off x="0" y="3528441"/>
            <a:ext cx="12192000" cy="0"/>
          </a:xfrm>
          <a:prstGeom prst="line">
            <a:avLst/>
          </a:prstGeom>
          <a:ln w="28575" cap="sq">
            <a:solidFill>
              <a:srgbClr val="B2B2B2"/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>
            <p:custDataLst>
              <p:tags r:id="rId2"/>
            </p:custDataLst>
          </p:nvPr>
        </p:nvSpPr>
        <p:spPr>
          <a:xfrm>
            <a:off x="4742909" y="4410583"/>
            <a:ext cx="2455154" cy="1266554"/>
          </a:xfrm>
          <a:prstGeom prst="rect">
            <a:avLst/>
          </a:prstGeom>
        </p:spPr>
        <p:txBody>
          <a:bodyPr wrap="square" anchor="ctr" anchorCtr="0">
            <a:normAutofit/>
            <a:scene3d>
              <a:camera prst="orthographicFront"/>
              <a:lightRig rig="threePt" dir="t"/>
            </a:scene3d>
          </a:bodyPr>
          <a:lstStyle/>
          <a:p>
            <a:pPr algn="ctr">
              <a:lnSpc>
                <a:spcPct val="120000"/>
              </a:lnSpc>
            </a:pPr>
            <a:r>
              <a:rPr lang="zh-CN" altLang="en-US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</a:rPr>
              <a:t>选题分析</a:t>
            </a:r>
          </a:p>
        </p:txBody>
      </p:sp>
      <p:sp>
        <p:nvSpPr>
          <p:cNvPr id="25" name="Oval 12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131800" y="2666441"/>
            <a:ext cx="1683112" cy="1680597"/>
          </a:xfrm>
          <a:prstGeom prst="ellipse">
            <a:avLst/>
          </a:prstGeom>
          <a:solidFill>
            <a:srgbClr val="2EA8A5"/>
          </a:solidFill>
          <a:ln w="254000">
            <a:solidFill>
              <a:srgbClr val="E6E9EC"/>
            </a:solidFill>
          </a:ln>
        </p:spPr>
        <p:txBody>
          <a:bodyPr vert="horz" wrap="square" lIns="91440" tIns="45720" rIns="91440" bIns="45720" numCol="1" anchor="ctr" anchorCtr="0" compatLnSpc="1"/>
          <a:lstStyle/>
          <a:p>
            <a:pPr algn="ctr"/>
            <a:r>
              <a:rPr lang="en-US" sz="4800" dirty="0">
                <a:solidFill>
                  <a:srgbClr val="FFFFFF"/>
                </a:solidFill>
                <a:latin typeface="+mn-lt"/>
                <a:ea typeface="+mn-ea"/>
                <a:sym typeface="Arial" pitchFamily="34" charset="0"/>
              </a:rPr>
              <a:t>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460" y="728980"/>
            <a:ext cx="9657080" cy="5400040"/>
          </a:xfrm>
          <a:prstGeom prst="rect">
            <a:avLst/>
          </a:prstGeom>
        </p:spPr>
      </p:pic>
      <p:cxnSp>
        <p:nvCxnSpPr>
          <p:cNvPr id="2" name="直接连接符 1"/>
          <p:cNvCxnSpPr/>
          <p:nvPr/>
        </p:nvCxnSpPr>
        <p:spPr>
          <a:xfrm>
            <a:off x="0" y="23495"/>
            <a:ext cx="12181840" cy="0"/>
          </a:xfrm>
          <a:prstGeom prst="line">
            <a:avLst/>
          </a:prstGeom>
          <a:ln w="31750" cmpd="sng">
            <a:solidFill>
              <a:srgbClr val="2EA8A5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横卷形 5"/>
          <p:cNvSpPr/>
          <p:nvPr/>
        </p:nvSpPr>
        <p:spPr>
          <a:xfrm>
            <a:off x="47625" y="49530"/>
            <a:ext cx="2576195" cy="434340"/>
          </a:xfrm>
          <a:prstGeom prst="horizontalScroll">
            <a:avLst/>
          </a:prstGeom>
          <a:solidFill>
            <a:srgbClr val="1DB6AD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CN" altLang="en-US">
                <a:solidFill>
                  <a:schemeClr val="bg1"/>
                </a:solidFill>
              </a:rPr>
              <a:t>一  填写基本信息</a:t>
            </a:r>
          </a:p>
        </p:txBody>
      </p:sp>
      <p:sp>
        <p:nvSpPr>
          <p:cNvPr id="10" name="椭圆形标注 9"/>
          <p:cNvSpPr/>
          <p:nvPr/>
        </p:nvSpPr>
        <p:spPr>
          <a:xfrm>
            <a:off x="6824980" y="3071495"/>
            <a:ext cx="2326005" cy="694690"/>
          </a:xfrm>
          <a:prstGeom prst="wedgeEllipseCallout">
            <a:avLst>
              <a:gd name="adj1" fmla="val -40225"/>
              <a:gd name="adj2" fmla="val 71937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7036435" y="3168015"/>
            <a:ext cx="2038350" cy="5499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2.</a:t>
            </a:r>
            <a:r>
              <a:rPr lang="zh-CN" altLang="en-US" sz="1000">
                <a:solidFill>
                  <a:srgbClr val="FF0000"/>
                </a:solidFill>
              </a:rPr>
              <a:t>笔杆收录了我们国家的大学信息作为数据库的一部分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让您轻松找到您的学校和专业</a:t>
            </a:r>
            <a:r>
              <a:rPr lang="en-US" altLang="zh-CN" sz="100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3" name="椭圆形标注 12"/>
          <p:cNvSpPr/>
          <p:nvPr/>
        </p:nvSpPr>
        <p:spPr>
          <a:xfrm>
            <a:off x="5395595" y="5794375"/>
            <a:ext cx="2233295" cy="501015"/>
          </a:xfrm>
          <a:prstGeom prst="wedgeEllipseCallout">
            <a:avLst>
              <a:gd name="adj1" fmla="val -56651"/>
              <a:gd name="adj2" fmla="val -52624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/>
          <p:cNvSpPr txBox="1"/>
          <p:nvPr/>
        </p:nvSpPr>
        <p:spPr>
          <a:xfrm>
            <a:off x="5609590" y="5852795"/>
            <a:ext cx="195199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3. </a:t>
            </a:r>
            <a:r>
              <a:rPr lang="zh-CN" sz="1000">
                <a:solidFill>
                  <a:srgbClr val="FF0000"/>
                </a:solidFill>
                <a:sym typeface="+mn-ea"/>
              </a:rPr>
              <a:t>写好论文基本信息</a:t>
            </a:r>
            <a:r>
              <a:rPr lang="en-US" altLang="zh-CN" sz="1000">
                <a:solidFill>
                  <a:srgbClr val="FF0000"/>
                </a:solidFill>
                <a:sym typeface="+mn-ea"/>
              </a:rPr>
              <a:t>,</a:t>
            </a:r>
            <a:r>
              <a:rPr lang="zh-CN" altLang="en-US" sz="1000">
                <a:solidFill>
                  <a:srgbClr val="FF0000"/>
                </a:solidFill>
                <a:sym typeface="+mn-ea"/>
              </a:rPr>
              <a:t>点击选题分析</a:t>
            </a:r>
          </a:p>
        </p:txBody>
      </p:sp>
      <p:sp>
        <p:nvSpPr>
          <p:cNvPr id="4" name="椭圆形标注 3"/>
          <p:cNvSpPr/>
          <p:nvPr/>
        </p:nvSpPr>
        <p:spPr>
          <a:xfrm>
            <a:off x="4854575" y="589915"/>
            <a:ext cx="998220" cy="367030"/>
          </a:xfrm>
          <a:prstGeom prst="wedgeEllipseCallout">
            <a:avLst>
              <a:gd name="adj1" fmla="val -55960"/>
              <a:gd name="adj2" fmla="val 68393"/>
            </a:avLst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4972685" y="591185"/>
            <a:ext cx="829310" cy="3975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000">
                <a:solidFill>
                  <a:srgbClr val="FF0000"/>
                </a:solidFill>
              </a:rPr>
              <a:t>1.</a:t>
            </a:r>
            <a:r>
              <a:rPr lang="zh-CN" sz="1000">
                <a:solidFill>
                  <a:srgbClr val="FF0000"/>
                </a:solidFill>
              </a:rPr>
              <a:t>顶部导航</a:t>
            </a:r>
            <a:r>
              <a:rPr lang="en-US" altLang="zh-CN" sz="1000">
                <a:solidFill>
                  <a:srgbClr val="FF0000"/>
                </a:solidFill>
              </a:rPr>
              <a:t>,</a:t>
            </a:r>
            <a:r>
              <a:rPr lang="zh-CN" altLang="en-US" sz="1000">
                <a:solidFill>
                  <a:srgbClr val="FF0000"/>
                </a:solidFill>
              </a:rPr>
              <a:t>点击一下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  <p:bldP spid="13" grpId="0" bldLvl="0" animBg="1"/>
      <p:bldP spid="14" grpId="0"/>
      <p:bldP spid="4" grpId="0" animBg="1"/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6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3、8、11、18、22、23、25"/>
  <p:tag name="KSO_WM_TEMPLATE_CATEGORY" val="custom"/>
  <p:tag name="KSO_WM_TEMPLATE_INDEX" val="160194"/>
  <p:tag name="KSO_WM_TAG_VERSION" val="1.0"/>
  <p:tag name="KSO_WM_SLIDE_ID" val="custom160194_1"/>
  <p:tag name="KSO_WM_SLIDE_INDEX" val="1"/>
  <p:tag name="KSO_WM_SLIDE_ITEM_CNT" val="2"/>
  <p:tag name="KSO_WM_SLIDE_LAYOUT" val="a_b"/>
  <p:tag name="KSO_WM_SLIDE_LAYOUT_CNT" val="1_1"/>
  <p:tag name="KSO_WM_SLIDE_TYPE" val="title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a"/>
  <p:tag name="KSO_WM_UNIT_INDEX" val="1"/>
  <p:tag name="KSO_WM_UNIT_ID" val="custom160194_1*a*1"/>
  <p:tag name="KSO_WM_UNIT_CLEAR" val="1"/>
  <p:tag name="KSO_WM_UNIT_LAYERLEVEL" val="1"/>
  <p:tag name="KSO_WM_UNIT_VALUE" val="19"/>
  <p:tag name="KSO_WM_UNIT_ISCONTENTSTITLE" val="0"/>
  <p:tag name="KSO_WM_UNIT_HIGHLIGHT" val="0"/>
  <p:tag name="KSO_WM_UNIT_COMPATIBLE" val="0"/>
  <p:tag name="KSO_WM_UNIT_PRESET_TEXT_INDEX" val="3"/>
  <p:tag name="KSO_WM_UNIT_PRESET_TEXT_LEN" val="17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94"/>
  <p:tag name="KSO_WM_UNIT_TYPE" val="b"/>
  <p:tag name="KSO_WM_UNIT_INDEX" val="1"/>
  <p:tag name="KSO_WM_UNIT_ID" val="custom160194_1*b*1"/>
  <p:tag name="KSO_WM_UNIT_CLEAR" val="1"/>
  <p:tag name="KSO_WM_UNIT_LAYERLEVEL" val="1"/>
  <p:tag name="KSO_WM_UNIT_VALUE" val="24"/>
  <p:tag name="KSO_WM_UNIT_ISCONTENTSTITLE" val="0"/>
  <p:tag name="KSO_WM_UNIT_HIGHLIGHT" val="0"/>
  <p:tag name="KSO_WM_UNIT_COMPATIBLE" val="0"/>
  <p:tag name="KSO_WM_UNIT_PRESET_TEXT_INDEX" val="3"/>
  <p:tag name="KSO_WM_UNIT_PRESET_TEXT_LEN" val="24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diagram160607_6"/>
  <p:tag name="KSO_WM_SLIDE_INDEX" val="6"/>
  <p:tag name="KSO_WM_SLIDE_ITEM_CNT" val="6"/>
  <p:tag name="KSO_WM_SLIDE_LAYOUT" val="m_a"/>
  <p:tag name="KSO_WM_SLIDE_LAYOUT_CNT" val="1_1"/>
  <p:tag name="KSO_WM_SLIDE_TYPE" val="contents"/>
  <p:tag name="KSO_WM_BEAUTIFY_FLAG" val="#wm#"/>
  <p:tag name="KSO_WM_TEMPLATE_CATEGORY" val="diagram"/>
  <p:tag name="KSO_WM_TEMPLATE_INDEX" val="160607"/>
  <p:tag name="KSO_WM_DIAGRAM_GROUP_CODE" val="m1-1"/>
  <p:tag name="KSO_WM_TAG_VERSION" val="1.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5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RELATE_UNITID" val="261*m*1"/>
  <p:tag name="KSO_WM_TAG_VERSION" val="1.0"/>
  <p:tag name="KSO_WM_TEMPLATE_CATEGORY" val="diagram"/>
  <p:tag name="KSO_WM_TEMPLATE_INDEX" val="160607"/>
  <p:tag name="KSO_WM_UNIT_TYPE" val="a"/>
  <p:tag name="KSO_WM_UNIT_INDEX" val="1"/>
  <p:tag name="KSO_WM_UNIT_ID" val="261*a*1"/>
  <p:tag name="KSO_WM_UNIT_CLEAR" val="1"/>
  <p:tag name="KSO_WM_UNIT_LAYERLEVEL" val="1"/>
  <p:tag name="KSO_WM_UNIT_ISCONTENTSTITLE" val="1"/>
  <p:tag name="KSO_WM_UNIT_VALUE" val="14"/>
  <p:tag name="KSO_WM_UNIT_HIGHLIGHT" val="0"/>
  <p:tag name="KSO_WM_UNIT_COMPATIBLE" val="0"/>
  <p:tag name="KSO_WM_UNIT_PRESET_TEXT_INDEX" val="3"/>
  <p:tag name="KSO_WM_UNIT_PRESET_TEXT_LEN" val="17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"/>
  <p:tag name="KSO_WM_UNIT_ID" val="261*m_i*1_1"/>
  <p:tag name="KSO_WM_UNIT_CLEAR" val="1"/>
  <p:tag name="KSO_WM_UNIT_LAYERLEVEL" val="1_1"/>
  <p:tag name="KSO_WM_BEAUTIFY_FLAG" val="#wm#"/>
  <p:tag name="KSO_WM_DIAGRAM_GROUP_CODE" val="m1-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2"/>
  <p:tag name="KSO_WM_UNIT_ID" val="261*m_i*1_2"/>
  <p:tag name="KSO_WM_UNIT_CLEAR" val="1"/>
  <p:tag name="KSO_WM_UNIT_LAYERLEVEL" val="1_1"/>
  <p:tag name="KSO_WM_BEAUTIFY_FLAG" val="#wm#"/>
  <p:tag name="KSO_WM_DIAGRAM_GROUP_CODE" val="m1-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3"/>
  <p:tag name="KSO_WM_UNIT_ID" val="261*m_i*1_3"/>
  <p:tag name="KSO_WM_UNIT_CLEAR" val="1"/>
  <p:tag name="KSO_WM_UNIT_LAYERLEVEL" val="1_1"/>
  <p:tag name="KSO_WM_BEAUTIFY_FLAG" val="#wm#"/>
  <p:tag name="KSO_WM_DIAGRAM_GROUP_CODE" val="m1-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4"/>
  <p:tag name="KSO_WM_UNIT_ID" val="261*m_i*1_4"/>
  <p:tag name="KSO_WM_UNIT_CLEAR" val="1"/>
  <p:tag name="KSO_WM_UNIT_LAYERLEVEL" val="1_1"/>
  <p:tag name="KSO_WM_BEAUTIFY_FLAG" val="#wm#"/>
  <p:tag name="KSO_WM_DIAGRAM_GROUP_CODE" val="m1-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5"/>
  <p:tag name="KSO_WM_UNIT_ID" val="261*m_i*1_5"/>
  <p:tag name="KSO_WM_UNIT_CLEAR" val="1"/>
  <p:tag name="KSO_WM_UNIT_LAYERLEVEL" val="1_1"/>
  <p:tag name="KSO_WM_BEAUTIFY_FLAG" val="#wm#"/>
  <p:tag name="KSO_WM_DIAGRAM_GROUP_CODE" val="m1-1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6"/>
  <p:tag name="KSO_WM_TEMPLATE_CATEGORY" val="diagram"/>
  <p:tag name="KSO_WM_TEMPLATE_INDEX" val="16060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13"/>
  <p:tag name="KSO_WM_TEMPLATE_CATEGORY" val="diagram"/>
  <p:tag name="KSO_WM_TEMPLATE_INDEX" val="160607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0"/>
  <p:tag name="KSO_WM_TEMPLATE_CATEGORY" val="diagram"/>
  <p:tag name="KSO_WM_TEMPLATE_INDEX" val="16060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8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27"/>
  <p:tag name="KSO_WM_TEMPLATE_CATEGORY" val="diagram"/>
  <p:tag name="KSO_WM_TEMPLATE_INDEX" val="16060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34"/>
  <p:tag name="KSO_WM_TEMPLATE_CATEGORY" val="diagram"/>
  <p:tag name="KSO_WM_TEMPLATE_INDEX" val="160607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607_6*i*41"/>
  <p:tag name="KSO_WM_TEMPLATE_CATEGORY" val="diagram"/>
  <p:tag name="KSO_WM_TEMPLATE_INDEX" val="160607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4"/>
  <p:tag name="KSO_WM_UNIT_ID" val="261*m_i*1_14"/>
  <p:tag name="KSO_WM_UNIT_CLEAR" val="1"/>
  <p:tag name="KSO_WM_UNIT_LAYERLEVEL" val="1_1"/>
  <p:tag name="KSO_WM_BEAUTIFY_FLAG" val="#wm#"/>
  <p:tag name="KSO_WM_DIAGRAM_GROUP_CODE" val="m1-1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5"/>
  <p:tag name="KSO_WM_UNIT_ID" val="261*m_i*1_15"/>
  <p:tag name="KSO_WM_UNIT_CLEAR" val="1"/>
  <p:tag name="KSO_WM_UNIT_LAYERLEVEL" val="1_1"/>
  <p:tag name="KSO_WM_BEAUTIFY_FLAG" val="#wm#"/>
  <p:tag name="KSO_WM_DIAGRAM_GROUP_CODE" val="m1-1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5_1"/>
  <p:tag name="KSO_WM_UNIT_ID" val="261*m_h_f*1_5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2"/>
  <p:tag name="KSO_WM_UNIT_ID" val="261*m_i*1_12"/>
  <p:tag name="KSO_WM_UNIT_CLEAR" val="1"/>
  <p:tag name="KSO_WM_UNIT_LAYERLEVEL" val="1_1"/>
  <p:tag name="KSO_WM_BEAUTIFY_FLAG" val="#wm#"/>
  <p:tag name="KSO_WM_DIAGRAM_GROUP_CODE" val="m1-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3"/>
  <p:tag name="KSO_WM_UNIT_ID" val="261*m_i*1_13"/>
  <p:tag name="KSO_WM_UNIT_CLEAR" val="1"/>
  <p:tag name="KSO_WM_UNIT_LAYERLEVEL" val="1_1"/>
  <p:tag name="KSO_WM_BEAUTIFY_FLAG" val="#wm#"/>
  <p:tag name="KSO_WM_DIAGRAM_GROUP_CODE" val="m1-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4_1"/>
  <p:tag name="KSO_WM_UNIT_ID" val="261*m_h_f*1_4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0"/>
  <p:tag name="KSO_WM_UNIT_ID" val="261*m_i*1_10"/>
  <p:tag name="KSO_WM_UNIT_CLEAR" val="1"/>
  <p:tag name="KSO_WM_UNIT_LAYERLEVEL" val="1_1"/>
  <p:tag name="KSO_WM_BEAUTIFY_FLAG" val="#wm#"/>
  <p:tag name="KSO_WM_DIAGRAM_GROUP_CODE" val="m1-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1"/>
  <p:tag name="KSO_WM_UNIT_ID" val="261*m_i*1_11"/>
  <p:tag name="KSO_WM_UNIT_CLEAR" val="1"/>
  <p:tag name="KSO_WM_UNIT_LAYERLEVEL" val="1_1"/>
  <p:tag name="KSO_WM_BEAUTIFY_FLAG" val="#wm#"/>
  <p:tag name="KSO_WM_DIAGRAM_GROUP_CODE" val="m1-1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3_1"/>
  <p:tag name="KSO_WM_UNIT_ID" val="261*m_h_f*1_3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8"/>
  <p:tag name="KSO_WM_UNIT_ID" val="261*m_i*1_8"/>
  <p:tag name="KSO_WM_UNIT_CLEAR" val="1"/>
  <p:tag name="KSO_WM_UNIT_LAYERLEVEL" val="1_1"/>
  <p:tag name="KSO_WM_BEAUTIFY_FLAG" val="#wm#"/>
  <p:tag name="KSO_WM_DIAGRAM_GROUP_CODE" val="m1-1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9"/>
  <p:tag name="KSO_WM_UNIT_ID" val="261*m_i*1_9"/>
  <p:tag name="KSO_WM_UNIT_CLEAR" val="1"/>
  <p:tag name="KSO_WM_UNIT_LAYERLEVEL" val="1_1"/>
  <p:tag name="KSO_WM_BEAUTIFY_FLAG" val="#wm#"/>
  <p:tag name="KSO_WM_DIAGRAM_GROUP_CODE" val="m1-1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2_1"/>
  <p:tag name="KSO_WM_UNIT_ID" val="261*m_h_f*1_2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6"/>
  <p:tag name="KSO_WM_UNIT_ID" val="261*m_i*1_6"/>
  <p:tag name="KSO_WM_UNIT_CLEAR" val="1"/>
  <p:tag name="KSO_WM_UNIT_LAYERLEVEL" val="1_1"/>
  <p:tag name="KSO_WM_BEAUTIFY_FLAG" val="#wm#"/>
  <p:tag name="KSO_WM_DIAGRAM_GROUP_CODE" val="m1-1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7"/>
  <p:tag name="KSO_WM_UNIT_ID" val="261*m_i*1_7"/>
  <p:tag name="KSO_WM_UNIT_CLEAR" val="1"/>
  <p:tag name="KSO_WM_UNIT_LAYERLEVEL" val="1_1"/>
  <p:tag name="KSO_WM_BEAUTIFY_FLAG" val="#wm#"/>
  <p:tag name="KSO_WM_DIAGRAM_GROUP_CODE" val="m1-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1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1_1"/>
  <p:tag name="KSO_WM_UNIT_ID" val="261*m_h_f*1_1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6"/>
  <p:tag name="KSO_WM_UNIT_ID" val="261*m_i*1_16"/>
  <p:tag name="KSO_WM_UNIT_CLEAR" val="1"/>
  <p:tag name="KSO_WM_UNIT_LAYERLEVEL" val="1_1"/>
  <p:tag name="KSO_WM_BEAUTIFY_FLAG" val="#wm#"/>
  <p:tag name="KSO_WM_DIAGRAM_GROUP_CODE" val="m1-1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i"/>
  <p:tag name="KSO_WM_UNIT_INDEX" val="1_17"/>
  <p:tag name="KSO_WM_UNIT_ID" val="261*m_i*1_17"/>
  <p:tag name="KSO_WM_UNIT_CLEAR" val="1"/>
  <p:tag name="KSO_WM_UNIT_LAYERLEVEL" val="1_1"/>
  <p:tag name="KSO_WM_BEAUTIFY_FLAG" val="#wm#"/>
  <p:tag name="KSO_WM_DIAGRAM_GROUP_CODE" val="m1-1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607"/>
  <p:tag name="KSO_WM_UNIT_TYPE" val="m_h_f"/>
  <p:tag name="KSO_WM_UNIT_INDEX" val="1_6_1"/>
  <p:tag name="KSO_WM_UNIT_ID" val="261*m_h_f*1_6_1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" val="LOREM"/>
  <p:tag name="KSO_WM_BEAUTIFY_FLAG" val="#wm#"/>
  <p:tag name="KSO_WM_DIAGRAM_GROUP_CODE" val="m1-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1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Freeform 33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Oval 3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02105730"/>
  <p:tag name="MH_LIBRARY" val="GRAPHIC"/>
  <p:tag name="MH_ORDER" val="Straight Connector 31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m_i"/>
  <p:tag name="KSO_WM_UNIT_INDEX" val="1_9"/>
  <p:tag name="KSO_WM_UNIT_ID" val="custom160172_18*m_i*1_9"/>
  <p:tag name="KSO_WM_UNIT_CLEAR" val="1"/>
  <p:tag name="KSO_WM_UNIT_LAYERLEVEL" val="1_1"/>
  <p:tag name="KSO_WM_DIAGRAM_GROUP_CODE" val="m1-1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UNIT_TYPE" val="i"/>
  <p:tag name="KSO_WM_UNIT_ID" val="diagram160292_1*i*15"/>
  <p:tag name="KSO_WM_TEMPLATE_CATEGORY" val="diagram"/>
  <p:tag name="KSO_WM_TEMPLATE_INDEX" val="160292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5"/>
  <p:tag name="KSO_WM_UNIT_ID" val="diagram160292_1*l_i*1_5"/>
  <p:tag name="KSO_WM_UNIT_CLEAR" val="1"/>
  <p:tag name="KSO_WM_UNIT_LAYERLEVEL" val="1_1"/>
  <p:tag name="KSO_WM_BEAUTIFY_FLAG" val="#wm#"/>
  <p:tag name="KSO_WM_DIAGRAM_GROUP_CODE" val="l1-1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h_f"/>
  <p:tag name="KSO_WM_UNIT_INDEX" val="1_3_1"/>
  <p:tag name="KSO_WM_UNIT_ID" val="diagram160292_1*l_h_f*1_3_1"/>
  <p:tag name="KSO_WM_UNIT_CLEAR" val="1"/>
  <p:tag name="KSO_WM_UNIT_LAYERLEVEL" val="1_1_1"/>
  <p:tag name="KSO_WM_UNIT_VALUE" val="25"/>
  <p:tag name="KSO_WM_UNIT_HIGHLIGHT" val="0"/>
  <p:tag name="KSO_WM_UNIT_COMPATIBLE" val="0"/>
  <p:tag name="KSO_WM_BEAUTIFY_FLAG" val="#wm#"/>
  <p:tag name="KSO_WM_UNIT_PRESET_TEXT_INDEX" val="4"/>
  <p:tag name="KSO_WM_UNIT_PRESET_TEXT_LEN" val="18"/>
  <p:tag name="KSO_WM_DIAGRAM_GROUP_CODE" val="l1-1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TEMPLATE_CATEGORY" val="diagram"/>
  <p:tag name="KSO_WM_TEMPLATE_INDEX" val="160292"/>
  <p:tag name="KSO_WM_UNIT_TYPE" val="l_i"/>
  <p:tag name="KSO_WM_UNIT_INDEX" val="1_6"/>
  <p:tag name="KSO_WM_UNIT_ID" val="diagram160292_1*l_i*1_6"/>
  <p:tag name="KSO_WM_UNIT_CLEAR" val="1"/>
  <p:tag name="KSO_WM_UNIT_LAYERLEVEL" val="1_1"/>
  <p:tag name="KSO_WM_BEAUTIFY_FLAG" val="#wm#"/>
  <p:tag name="KSO_WM_DIAGRAM_GROUP_CODE" val="l1-1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i"/>
  <p:tag name="KSO_WM_UNIT_INDEX" val="1_4"/>
  <p:tag name="KSO_WM_UNIT_ID" val="custom160172_21*l_i*1_4"/>
  <p:tag name="KSO_WM_UNIT_CLEAR" val="1"/>
  <p:tag name="KSO_WM_UNIT_LAYERLEVEL" val="1_1"/>
  <p:tag name="KSO_WM_DIAGRAM_GROUP_CODE" val="l1-2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AG_VERSION" val="1.0"/>
  <p:tag name="KSO_WM_BEAUTIFY_FLAG" val="#wm#"/>
  <p:tag name="KSO_WM_TEMPLATE_CATEGORY" val="custom"/>
  <p:tag name="KSO_WM_TEMPLATE_INDEX" val="160172"/>
  <p:tag name="KSO_WM_UNIT_TYPE" val="l_h_f"/>
  <p:tag name="KSO_WM_UNIT_INDEX" val="1_2_1"/>
  <p:tag name="KSO_WM_UNIT_ID" val="custom160172_21*l_h_f*1_2_1"/>
  <p:tag name="KSO_WM_UNIT_CLEAR" val="1"/>
  <p:tag name="KSO_WM_UNIT_LAYERLEVEL" val="1_1_1"/>
  <p:tag name="KSO_WM_UNIT_VALUE" val="27"/>
  <p:tag name="KSO_WM_UNIT_HIGHLIGHT" val="0"/>
  <p:tag name="KSO_WM_UNIT_COMPATIBLE" val="0"/>
  <p:tag name="KSO_WM_UNIT_PRESET_TEXT_INDEX" val="3"/>
  <p:tag name="KSO_WM_UNIT_PRESET_TEXT_LEN" val="24"/>
  <p:tag name="KSO_WM_DIAGRAM_GROUP_CODE" val="l1-2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向天歌稻壳儿模板23XIN - 副本">
  <a:themeElements>
    <a:clrScheme name="自定义 5">
      <a:dk1>
        <a:srgbClr val="FFFFFF"/>
      </a:dk1>
      <a:lt1>
        <a:srgbClr val="262626"/>
      </a:lt1>
      <a:dk2>
        <a:srgbClr val="FFFFFF"/>
      </a:dk2>
      <a:lt2>
        <a:srgbClr val="262626"/>
      </a:lt2>
      <a:accent1>
        <a:srgbClr val="2EA8A5"/>
      </a:accent1>
      <a:accent2>
        <a:srgbClr val="508A66"/>
      </a:accent2>
      <a:accent3>
        <a:srgbClr val="A58E68"/>
      </a:accent3>
      <a:accent4>
        <a:srgbClr val="C7CB35"/>
      </a:accent4>
      <a:accent5>
        <a:srgbClr val="AA4056"/>
      </a:accent5>
      <a:accent6>
        <a:srgbClr val="926E74"/>
      </a:accent6>
      <a:hlink>
        <a:srgbClr val="7F7FB7"/>
      </a:hlink>
      <a:folHlink>
        <a:srgbClr val="5081BC"/>
      </a:folHlink>
    </a:clrScheme>
    <a:fontScheme name="自定义 3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1659</Words>
  <Application>Microsoft Office PowerPoint</Application>
  <PresentationFormat>自定义</PresentationFormat>
  <Paragraphs>284</Paragraphs>
  <Slides>73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2</vt:i4>
      </vt:variant>
      <vt:variant>
        <vt:lpstr>幻灯片标题</vt:lpstr>
      </vt:variant>
      <vt:variant>
        <vt:i4>73</vt:i4>
      </vt:variant>
    </vt:vector>
  </HeadingPairs>
  <TitlesOfParts>
    <vt:vector size="75" baseType="lpstr">
      <vt:lpstr>Office 主题</vt:lpstr>
      <vt:lpstr>向天歌稻壳儿模板23XIN - 副本</vt:lpstr>
      <vt:lpstr>笔杆用户使用指南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</dc:creator>
  <cp:lastModifiedBy>微软用户</cp:lastModifiedBy>
  <cp:revision>53</cp:revision>
  <dcterms:created xsi:type="dcterms:W3CDTF">2016-04-18T05:39:00Z</dcterms:created>
  <dcterms:modified xsi:type="dcterms:W3CDTF">2017-11-15T01:02:11Z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2052-10.1.0.5603</vt:lpwstr>
  </property>
</Properties>
</file>