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9A4581F-22B5-463E-B3DC-5C516C490FC3}" type="datetimeFigureOut">
              <a:rPr lang="zh-CN" altLang="en-US" smtClean="0"/>
              <a:pPr/>
              <a:t>2012-10-15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046453B-8929-4664-AFB4-0A50D0542D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职业适应与发展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王君健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六、影响职业发展的</a:t>
            </a:r>
            <a:r>
              <a:rPr lang="zh-CN" altLang="en-US" dirty="0" smtClean="0"/>
              <a:t>因素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职业</a:t>
            </a:r>
            <a:r>
              <a:rPr lang="zh-CN" altLang="en-US" dirty="0" smtClean="0"/>
              <a:t>期望、心态、风险、待遇、声望、自我价值、人际关系适应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最受欢迎的</a:t>
            </a:r>
            <a:r>
              <a:rPr lang="zh-CN" altLang="en-US" dirty="0" smtClean="0"/>
              <a:t>人：诚信</a:t>
            </a:r>
            <a:r>
              <a:rPr lang="zh-CN" altLang="en-US" dirty="0" smtClean="0"/>
              <a:t>、沟通、合作、谦虚、务实、勤快、注重细节、有责任心、谨言慎行、大智若愚</a:t>
            </a:r>
            <a:endParaRPr lang="en-US" altLang="zh-CN" dirty="0" smtClean="0"/>
          </a:p>
          <a:p>
            <a:r>
              <a:rPr lang="zh-CN" altLang="en-US" dirty="0" smtClean="0"/>
              <a:t>最不受欢迎的</a:t>
            </a:r>
            <a:r>
              <a:rPr lang="zh-CN" altLang="en-US" dirty="0" smtClean="0"/>
              <a:t>人：不</a:t>
            </a:r>
            <a:r>
              <a:rPr lang="zh-CN" altLang="en-US" dirty="0" smtClean="0"/>
              <a:t>合群、爱表现、推责任、行为怪、自主张、好</a:t>
            </a:r>
            <a:r>
              <a:rPr lang="zh-CN" altLang="en-US" smtClean="0"/>
              <a:t>敷衍</a:t>
            </a:r>
            <a:r>
              <a:rPr lang="zh-CN" altLang="en-US" smtClean="0"/>
              <a:t>、眼高手低</a:t>
            </a:r>
            <a:r>
              <a:rPr lang="zh-CN" altLang="en-US" dirty="0" smtClean="0"/>
              <a:t>、缺乏主动、过去稚气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一、概念界定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职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职责、职位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业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行业、事业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职业</a:t>
            </a:r>
            <a:r>
              <a:rPr lang="zh-CN" altLang="en-US" dirty="0" smtClean="0"/>
              <a:t>是利用专业技能参与社会分工，创造社会财富，获取合理报酬，满足自我与社会需求。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适应（</a:t>
            </a:r>
            <a:r>
              <a:rPr lang="zh-CN" altLang="en-US" dirty="0" smtClean="0"/>
              <a:t>是</a:t>
            </a:r>
            <a:r>
              <a:rPr lang="zh-CN" altLang="en-US" dirty="0" smtClean="0"/>
              <a:t>一个人通过不断调整自身，使其个人需要能够在环境中得到满足的过程，适应也是自我与环境和谐统一的一种良好的生存状态。）适应是</a:t>
            </a:r>
            <a:r>
              <a:rPr lang="zh-CN" altLang="en-US" dirty="0" smtClean="0"/>
              <a:t>人类最高的</a:t>
            </a:r>
            <a:r>
              <a:rPr lang="zh-CN" altLang="en-US" dirty="0" smtClean="0"/>
              <a:t>智慧。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发展（</a:t>
            </a:r>
            <a:r>
              <a:rPr lang="zh-CN" altLang="en-US" dirty="0" smtClean="0"/>
              <a:t>指人生的发展，是人的身心随着时间的推进不断变化的过程。人的心理发展是伴随着人的身体发育成熟，人的认识、情感、能力和社会性等方面获得完善成长的过程，它是一个人整个一生中行为和心理的发展过程。 ）发展是</a:t>
            </a:r>
            <a:r>
              <a:rPr lang="zh-CN" altLang="en-US" dirty="0" smtClean="0"/>
              <a:t>人类永恒的</a:t>
            </a:r>
            <a:r>
              <a:rPr lang="zh-CN" altLang="en-US" dirty="0" smtClean="0"/>
              <a:t>话题。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二、影响职业适应与发展的基本要素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职业化</a:t>
            </a:r>
            <a:r>
              <a:rPr lang="zh-CN" altLang="en-US" dirty="0" smtClean="0"/>
              <a:t>：须遵循的职业规则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价值观和行为规范。</a:t>
            </a:r>
            <a:endParaRPr lang="en-US" altLang="zh-CN" dirty="0" smtClean="0"/>
          </a:p>
          <a:p>
            <a:r>
              <a:rPr lang="zh-CN" altLang="en-US" dirty="0" smtClean="0"/>
              <a:t>职业化的特征：自主化、专业化、理性化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规范化、制度化</a:t>
            </a:r>
            <a:endParaRPr lang="en-US" altLang="zh-CN" dirty="0" smtClean="0"/>
          </a:p>
          <a:p>
            <a:r>
              <a:rPr lang="zh-CN" altLang="en-US" dirty="0"/>
              <a:t>基本要</a:t>
            </a:r>
            <a:r>
              <a:rPr lang="zh-CN" altLang="en-US" dirty="0" smtClean="0"/>
              <a:t>求：一个中心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服务好</a:t>
            </a:r>
            <a:endParaRPr lang="en-US" altLang="zh-CN" dirty="0" smtClean="0"/>
          </a:p>
          <a:p>
            <a:r>
              <a:rPr lang="zh-CN" altLang="en-US" dirty="0"/>
              <a:t>两个基</a:t>
            </a:r>
            <a:r>
              <a:rPr lang="zh-CN" altLang="en-US" dirty="0" smtClean="0"/>
              <a:t>本点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做好人（积极合作）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做好事（高效）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职业</a:t>
            </a:r>
            <a:r>
              <a:rPr lang="zh-CN" altLang="en-US" dirty="0" smtClean="0"/>
              <a:t>态度：主动、服从、奉献、竞争、双赢、感恩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职业</a:t>
            </a:r>
            <a:r>
              <a:rPr lang="zh-CN" altLang="en-US" dirty="0" smtClean="0"/>
              <a:t>习惯：积极主动、善始善终、利人利己、虚怀若谷、人际成功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职业</a:t>
            </a:r>
            <a:r>
              <a:rPr lang="zh-CN" altLang="en-US" dirty="0" smtClean="0"/>
              <a:t>规则：守纪律、解文化、低调好问、忌乱开口、多努力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同事</a:t>
            </a:r>
            <a:r>
              <a:rPr lang="zh-CN" altLang="en-US" dirty="0"/>
              <a:t>规</a:t>
            </a:r>
            <a:r>
              <a:rPr lang="zh-CN" altLang="en-US" dirty="0" smtClean="0"/>
              <a:t>则：平等待人不张狂、保持距离会尊重、真诚热情常助人、尽量避免伤害人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下属</a:t>
            </a:r>
            <a:r>
              <a:rPr lang="zh-CN" altLang="en-US" dirty="0" smtClean="0"/>
              <a:t>生存智慧：多为上司考虑、讲效率出成绩、荣耀归于上司、公私一定分明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三、职业适应的分类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心理适应</a:t>
            </a:r>
            <a:endParaRPr lang="en-US" altLang="zh-CN" dirty="0" smtClean="0"/>
          </a:p>
          <a:p>
            <a:r>
              <a:rPr lang="zh-CN" altLang="en-US" dirty="0"/>
              <a:t>生理适</a:t>
            </a:r>
            <a:r>
              <a:rPr lang="zh-CN" altLang="en-US" dirty="0" smtClean="0"/>
              <a:t>应</a:t>
            </a:r>
            <a:endParaRPr lang="en-US" altLang="zh-CN" dirty="0" smtClean="0"/>
          </a:p>
          <a:p>
            <a:r>
              <a:rPr lang="zh-CN" altLang="en-US" dirty="0"/>
              <a:t>岗</a:t>
            </a:r>
            <a:r>
              <a:rPr lang="zh-CN" altLang="en-US" dirty="0" smtClean="0"/>
              <a:t>位适应</a:t>
            </a:r>
            <a:endParaRPr lang="en-US" altLang="zh-CN" dirty="0" smtClean="0"/>
          </a:p>
          <a:p>
            <a:r>
              <a:rPr lang="zh-CN" altLang="en-US" dirty="0"/>
              <a:t>知</a:t>
            </a:r>
            <a:r>
              <a:rPr lang="zh-CN" altLang="en-US" dirty="0" smtClean="0"/>
              <a:t>识技能适应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四、学生与职业人的区别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承担的责任不同</a:t>
            </a:r>
            <a:endParaRPr lang="en-US" altLang="zh-CN" dirty="0" smtClean="0"/>
          </a:p>
          <a:p>
            <a:r>
              <a:rPr lang="zh-CN" altLang="en-US" dirty="0" smtClean="0"/>
              <a:t>面对的环境不同</a:t>
            </a:r>
            <a:endParaRPr lang="en-US" altLang="zh-CN" dirty="0" smtClean="0"/>
          </a:p>
          <a:p>
            <a:r>
              <a:rPr lang="zh-CN" altLang="en-US" dirty="0" smtClean="0"/>
              <a:t>人际关系不同</a:t>
            </a:r>
            <a:endParaRPr lang="en-US" altLang="zh-CN" dirty="0" smtClean="0"/>
          </a:p>
          <a:p>
            <a:r>
              <a:rPr lang="zh-CN" altLang="en-US" dirty="0" smtClean="0"/>
              <a:t>文化环境不同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五、学生到职业人角色转换的内容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从要到给</a:t>
            </a:r>
            <a:endParaRPr lang="en-US" altLang="zh-CN" dirty="0" smtClean="0"/>
          </a:p>
          <a:p>
            <a:r>
              <a:rPr lang="zh-CN" altLang="en-US" dirty="0" smtClean="0"/>
              <a:t>人生理想到职业理想</a:t>
            </a:r>
            <a:endParaRPr lang="en-US" altLang="zh-CN" dirty="0" smtClean="0"/>
          </a:p>
          <a:p>
            <a:r>
              <a:rPr lang="zh-CN" altLang="en-US" dirty="0" smtClean="0"/>
              <a:t>单纯的问题处理到复杂的关系应对</a:t>
            </a:r>
            <a:endParaRPr lang="en-US" altLang="zh-CN" dirty="0" smtClean="0"/>
          </a:p>
          <a:p>
            <a:r>
              <a:rPr lang="zh-CN" altLang="en-US" dirty="0" smtClean="0"/>
              <a:t>系统的理论学习到多方位的实际应用</a:t>
            </a:r>
            <a:endParaRPr lang="en-US" altLang="zh-CN" dirty="0" smtClean="0"/>
          </a:p>
          <a:p>
            <a:r>
              <a:rPr lang="zh-CN" altLang="en-US" dirty="0" smtClean="0"/>
              <a:t>散漫的校园生活到紧张的工作模式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zh-CN" altLang="en-US" dirty="0" smtClean="0"/>
              <a:t>封闭到开放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zh-CN" altLang="en-US" dirty="0" smtClean="0"/>
              <a:t>学生到职业人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173</TotalTime>
  <Words>502</Words>
  <Application>Microsoft Office PowerPoint</Application>
  <PresentationFormat>全屏显示(4:3)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暗香扑面</vt:lpstr>
      <vt:lpstr>职业适应与发展</vt:lpstr>
      <vt:lpstr>一、概念界定</vt:lpstr>
      <vt:lpstr>幻灯片 3</vt:lpstr>
      <vt:lpstr>二、影响职业适应与发展的基本要素</vt:lpstr>
      <vt:lpstr>幻灯片 5</vt:lpstr>
      <vt:lpstr>幻灯片 6</vt:lpstr>
      <vt:lpstr>三、职业适应的分类</vt:lpstr>
      <vt:lpstr>四、学生与职业人的区别</vt:lpstr>
      <vt:lpstr>五、学生到职业人角色转换的内容 </vt:lpstr>
      <vt:lpstr>六、影响职业发展的因素 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职业适应与发展</dc:title>
  <dc:creator>Administrator</dc:creator>
  <cp:lastModifiedBy>hp</cp:lastModifiedBy>
  <cp:revision>13</cp:revision>
  <dcterms:created xsi:type="dcterms:W3CDTF">2012-10-15T06:31:25Z</dcterms:created>
  <dcterms:modified xsi:type="dcterms:W3CDTF">2012-10-15T10:33:40Z</dcterms:modified>
</cp:coreProperties>
</file>