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diagrams/colors11.xml" ContentType="application/vnd.openxmlformats-officedocument.drawingml.diagramColors+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tags/tag49.xml" ContentType="application/vnd.openxmlformats-officedocument.presentationml.tags+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tags/tag38.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slides/slide147.xml" ContentType="application/vnd.openxmlformats-officedocument.presentationml.slide+xml"/>
  <Override PartName="/ppt/slides/slide158.xml" ContentType="application/vnd.openxmlformats-officedocument.presentationml.slide+xml"/>
  <Override PartName="/ppt/tags/tag52.xml" ContentType="application/vnd.openxmlformats-officedocument.presentationml.tags+xml"/>
  <Override PartName="/ppt/slides/slide99.xml" ContentType="application/vnd.openxmlformats-officedocument.presentationml.slide+xml"/>
  <Override PartName="/ppt/slides/slide136.xml" ContentType="application/vnd.openxmlformats-officedocument.presentationml.slide+xml"/>
  <Override PartName="/ppt/tags/tag41.xml" ContentType="application/vnd.openxmlformats-officedocument.presentationml.tags+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tags/tag30.xml" ContentType="application/vnd.openxmlformats-officedocument.presentationml.tags+xml"/>
  <Override PartName="/ppt/diagrams/colors4.xml" ContentType="application/vnd.openxmlformats-officedocument.drawingml.diagramColors+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diagrams/quickStyle3.xml" ContentType="application/vnd.openxmlformats-officedocument.drawingml.diagramStyl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tags/tag57.xml" ContentType="application/vnd.openxmlformats-officedocument.presentationml.tags+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tags/tag35.xml" ContentType="application/vnd.openxmlformats-officedocument.presentationml.tags+xml"/>
  <Override PartName="/ppt/tags/tag46.xml" ContentType="application/vnd.openxmlformats-officedocument.presentationml.tags+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tags/tag24.xml" ContentType="application/vnd.openxmlformats-officedocument.presentationml.tags+xml"/>
  <Override PartName="/ppt/diagrams/drawing8.xml" ContentType="application/vnd.ms-office.drawingml.diagramDrawing+xml"/>
  <Override PartName="/ppt/slides/slide108.xml" ContentType="application/vnd.openxmlformats-officedocument.presentationml.slide+xml"/>
  <Override PartName="/ppt/slides/slide155.xml" ContentType="application/vnd.openxmlformats-officedocument.presentationml.slide+xml"/>
  <Override PartName="/ppt/tags/tag13.xml" ContentType="application/vnd.openxmlformats-officedocument.presentationml.tags+xml"/>
  <Override PartName="/ppt/tags/tag60.xml" ContentType="application/vnd.openxmlformats-officedocument.presentationml.tags+xml"/>
  <Override PartName="/ppt/diagrams/quickStyle8.xml" ContentType="application/vnd.openxmlformats-officedocument.drawingml.diagramStyle+xml"/>
  <Override PartName="/ppt/diagrams/layout14.xml" ContentType="application/vnd.openxmlformats-officedocument.drawingml.diagramLayout+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diagrams/colors1.xml" ContentType="application/vnd.openxmlformats-officedocument.drawingml.diagramColors+xml"/>
  <Override PartName="/ppt/diagrams/colors13.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slides/slide41.xml" ContentType="application/vnd.openxmlformats-officedocument.presentationml.slide+xml"/>
  <Override PartName="/ppt/tags/tag29.xml" ContentType="application/vnd.openxmlformats-officedocument.presentationml.tags+xml"/>
  <Override PartName="/ppt/slides/slide30.xml" ContentType="application/vnd.openxmlformats-officedocument.presentationml.slide+xml"/>
  <Override PartName="/ppt/slides/slide149.xml" ContentType="application/vnd.openxmlformats-officedocument.presentationml.slide+xml"/>
  <Override PartName="/ppt/tags/tag18.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slides/slide138.xml" ContentType="application/vnd.openxmlformats-officedocument.presentationml.slide+xml"/>
  <Override PartName="/ppt/tags/tag43.xml" ContentType="application/vnd.openxmlformats-officedocument.presentationml.tags+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slides/slide127.xml" ContentType="application/vnd.openxmlformats-officedocument.presentationml.slide+xml"/>
  <Override PartName="/ppt/tags/tag32.xml" ContentType="application/vnd.openxmlformats-officedocument.presentationml.tags+xml"/>
  <Override PartName="/ppt/diagrams/colors6.xml" ContentType="application/vnd.openxmlformats-officedocument.drawingml.diagramColors+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diagrams/drawing5.xml" ContentType="application/vnd.ms-office.drawingml.diagramDrawing+xml"/>
  <Override PartName="/ppt/diagrams/layout11.xml" ContentType="application/vnd.openxmlformats-officedocument.drawingml.diagramLayout+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ags/tag7.xml" ContentType="application/vnd.openxmlformats-officedocument.presentationml.tag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tags/tag3.xml" ContentType="application/vnd.openxmlformats-officedocument.presentationml.tags+xml"/>
  <Override PartName="/ppt/diagrams/quickStyle1.xml" ContentType="application/vnd.openxmlformats-officedocument.drawingml.diagramStyle+xml"/>
  <Override PartName="/ppt/tags/tag59.xml" ContentType="application/vnd.openxmlformats-officedocument.presentationml.tags+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diagrams/data9.xml" ContentType="application/vnd.openxmlformats-officedocument.drawingml.diagramData+xml"/>
  <Override PartName="/ppt/slides/slide20.xml" ContentType="application/vnd.openxmlformats-officedocument.presentationml.slide+xml"/>
  <Override PartName="/ppt/slides/slide168.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diagrams/layout4.xml" ContentType="application/vnd.openxmlformats-officedocument.drawingml.diagramLayout+xml"/>
  <Override PartName="/ppt/slides/slide139.xml" ContentType="application/vnd.openxmlformats-officedocument.presentationml.slide+xml"/>
  <Override PartName="/ppt/slides/slide157.xml" ContentType="application/vnd.openxmlformats-officedocument.presentationml.slide+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diagrams/data5.xml" ContentType="application/vnd.openxmlformats-officedocument.drawingml.diagramData+xml"/>
  <Override PartName="/ppt/tags/tag62.xml" ContentType="application/vnd.openxmlformats-officedocument.presentationml.tags+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tags/tag11.xml" ContentType="application/vnd.openxmlformats-officedocument.presentationml.tags+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tags/tag56.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gs/tag45.xml" ContentType="application/vnd.openxmlformats-officedocument.presentationml.tags+xml"/>
  <Override PartName="/ppt/diagrams/layout5.xml" ContentType="application/vnd.openxmlformats-officedocument.drawingml.diagramLayout+xml"/>
  <Override PartName="/ppt/diagrams/data6.xml" ContentType="application/vnd.openxmlformats-officedocument.drawingml.diagramData+xml"/>
  <Override PartName="/docProps/custom.xml" ContentType="application/vnd.openxmlformats-officedocument.custom-properties+xml"/>
  <Override PartName="/ppt/slides/slide129.xml" ContentType="application/vnd.openxmlformats-officedocument.presentationml.slide+xml"/>
  <Override PartName="/ppt/tags/tag34.xml" ContentType="application/vnd.openxmlformats-officedocument.presentationml.tags+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slides/slide118.xml" ContentType="application/vnd.openxmlformats-officedocument.presentationml.slide+xml"/>
  <Override PartName="/ppt/slides/slide165.xml" ContentType="application/vnd.openxmlformats-officedocument.presentationml.slide+xml"/>
  <Override PartName="/ppt/tags/tag12.xml" ContentType="application/vnd.openxmlformats-officedocument.presentationml.tags+xml"/>
  <Override PartName="/ppt/tags/tag23.xml" ContentType="application/vnd.openxmlformats-officedocument.presentationml.tags+xml"/>
  <Override PartName="/ppt/diagrams/drawing7.xml" ContentType="application/vnd.ms-office.drawingml.diagramDrawing+xml"/>
  <Override PartName="/ppt/diagrams/layout13.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diagrams/quickStyle7.xml" ContentType="application/vnd.openxmlformats-officedocument.drawingml.diagramStyl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Default Extension="bin" ContentType="application/vnd.openxmlformats-officedocument.oleObject"/>
  <Override PartName="/ppt/diagrams/colors12.xml" ContentType="application/vnd.openxmlformats-officedocument.drawingml.diagramColors+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slides/slide51.xml" ContentType="application/vnd.openxmlformats-officedocument.presentationml.slide+xml"/>
  <Override PartName="/ppt/slideLayouts/slideLayout14.xml" ContentType="application/vnd.openxmlformats-officedocument.presentationml.slideLayout+xml"/>
  <Override PartName="/ppt/theme/themeOverride2.xml" ContentType="application/vnd.openxmlformats-officedocument.themeOverride+xml"/>
  <Override PartName="/ppt/tags/tag1.xml" ContentType="application/vnd.openxmlformats-officedocument.presentationml.tags+xml"/>
  <Override PartName="/ppt/tags/tag28.xml" ContentType="application/vnd.openxmlformats-officedocument.presentationml.tags+xml"/>
  <Override PartName="/ppt/slides/slide40.xml" ContentType="application/vnd.openxmlformats-officedocument.presentationml.slide+xml"/>
  <Override PartName="/ppt/slides/slide159.xml" ContentType="application/vnd.openxmlformats-officedocument.presentationml.slide+xml"/>
  <Override PartName="/ppt/tags/tag17.xml" ContentType="application/vnd.openxmlformats-officedocument.presentationml.tags+xml"/>
  <Override PartName="/ppt/tags/tag64.xml" ContentType="application/vnd.openxmlformats-officedocument.presentationml.tags+xml"/>
  <Override PartName="/ppt/slides/slide148.xml" ContentType="application/vnd.openxmlformats-officedocument.presentationml.slide+xml"/>
  <Default Extension="vml" ContentType="application/vnd.openxmlformats-officedocument.vmlDrawing"/>
  <Override PartName="/ppt/diagrams/layout2.xml" ContentType="application/vnd.openxmlformats-officedocument.drawingml.diagramLayout+xml"/>
  <Override PartName="/ppt/tags/tag53.xml" ContentType="application/vnd.openxmlformats-officedocument.presentationml.tags+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tags/tag31.xml" ContentType="application/vnd.openxmlformats-officedocument.presentationml.tags+xml"/>
  <Override PartName="/ppt/tags/tag42.xml" ContentType="application/vnd.openxmlformats-officedocument.presentationml.tags+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s/slide34.xml" ContentType="application/vnd.openxmlformats-officedocument.presentationml.slide+xml"/>
  <Override PartName="/ppt/slides/slide81.xml" ContentType="application/vnd.openxmlformats-officedocument.presentationml.slide+xml"/>
  <Override PartName="/ppt/tags/tag58.xml" ContentType="application/vnd.openxmlformats-officedocument.presentationml.tags+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tags/tag47.xml" ContentType="application/vnd.openxmlformats-officedocument.presentationml.tags+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Layouts/slideLayout11.xml" ContentType="application/vnd.openxmlformats-officedocument.presentationml.slideLayout+xml"/>
  <Override PartName="/ppt/tags/tag36.xml" ContentType="application/vnd.openxmlformats-officedocument.presentationml.tags+xml"/>
  <Override PartName="/ppt/slides/slide167.xml" ContentType="application/vnd.openxmlformats-officedocument.presentationml.slide+xml"/>
  <Override PartName="/ppt/tags/tag14.xml" ContentType="application/vnd.openxmlformats-officedocument.presentationml.tags+xml"/>
  <Override PartName="/ppt/tags/tag25.xml" ContentType="application/vnd.openxmlformats-officedocument.presentationml.tags+xml"/>
  <Override PartName="/ppt/tags/tag61.xml" ContentType="application/vnd.openxmlformats-officedocument.presentationml.tags+xml"/>
  <Override PartName="/ppt/diagrams/drawing9.xml" ContentType="application/vnd.ms-office.drawingml.diagramDrawing+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tags/tag50.xml" ContentType="application/vnd.openxmlformats-officedocument.presentationml.tags+xml"/>
  <Override PartName="/ppt/diagrams/quickStyle9.xml" ContentType="application/vnd.openxmlformats-officedocument.drawingml.diagramStyle+xml"/>
  <Override PartName="/ppt/slides/slide97.xml" ContentType="application/vnd.openxmlformats-officedocument.presentationml.slide+xml"/>
  <Override PartName="/ppt/slides/slide134.xml" ContentType="application/vnd.openxmlformats-officedocument.presentationml.slide+xml"/>
  <Override PartName="/ppt/diagrams/colors14.xml" ContentType="application/vnd.openxmlformats-officedocument.drawingml.diagramColors+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diagrams/colors2.xml" ContentType="application/vnd.openxmlformats-officedocument.drawingml.diagramCol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0"/>
  </p:notesMasterIdLst>
  <p:handoutMasterIdLst>
    <p:handoutMasterId r:id="rId171"/>
  </p:handoutMasterIdLst>
  <p:sldIdLst>
    <p:sldId id="435" r:id="rId2"/>
    <p:sldId id="437" r:id="rId3"/>
    <p:sldId id="438" r:id="rId4"/>
    <p:sldId id="439" r:id="rId5"/>
    <p:sldId id="440" r:id="rId6"/>
    <p:sldId id="441" r:id="rId7"/>
    <p:sldId id="604"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58" r:id="rId23"/>
    <p:sldId id="459" r:id="rId24"/>
    <p:sldId id="460" r:id="rId25"/>
    <p:sldId id="461" r:id="rId26"/>
    <p:sldId id="462" r:id="rId27"/>
    <p:sldId id="463" r:id="rId28"/>
    <p:sldId id="464" r:id="rId29"/>
    <p:sldId id="465" r:id="rId30"/>
    <p:sldId id="605" r:id="rId31"/>
    <p:sldId id="467" r:id="rId32"/>
    <p:sldId id="468" r:id="rId33"/>
    <p:sldId id="469" r:id="rId34"/>
    <p:sldId id="470" r:id="rId35"/>
    <p:sldId id="471" r:id="rId36"/>
    <p:sldId id="472" r:id="rId37"/>
    <p:sldId id="473" r:id="rId38"/>
    <p:sldId id="474" r:id="rId39"/>
    <p:sldId id="475" r:id="rId40"/>
    <p:sldId id="476" r:id="rId41"/>
    <p:sldId id="477" r:id="rId42"/>
    <p:sldId id="478" r:id="rId43"/>
    <p:sldId id="479" r:id="rId44"/>
    <p:sldId id="480" r:id="rId45"/>
    <p:sldId id="481" r:id="rId46"/>
    <p:sldId id="482" r:id="rId47"/>
    <p:sldId id="483" r:id="rId48"/>
    <p:sldId id="484" r:id="rId49"/>
    <p:sldId id="485" r:id="rId50"/>
    <p:sldId id="486" r:id="rId51"/>
    <p:sldId id="487" r:id="rId52"/>
    <p:sldId id="488" r:id="rId53"/>
    <p:sldId id="606" r:id="rId54"/>
    <p:sldId id="490" r:id="rId55"/>
    <p:sldId id="491" r:id="rId56"/>
    <p:sldId id="492" r:id="rId57"/>
    <p:sldId id="493" r:id="rId58"/>
    <p:sldId id="494" r:id="rId59"/>
    <p:sldId id="495" r:id="rId60"/>
    <p:sldId id="496" r:id="rId61"/>
    <p:sldId id="497" r:id="rId62"/>
    <p:sldId id="498" r:id="rId63"/>
    <p:sldId id="499" r:id="rId64"/>
    <p:sldId id="500" r:id="rId65"/>
    <p:sldId id="501" r:id="rId66"/>
    <p:sldId id="502" r:id="rId67"/>
    <p:sldId id="503" r:id="rId68"/>
    <p:sldId id="607" r:id="rId69"/>
    <p:sldId id="505" r:id="rId70"/>
    <p:sldId id="506" r:id="rId71"/>
    <p:sldId id="507" r:id="rId72"/>
    <p:sldId id="508" r:id="rId73"/>
    <p:sldId id="509" r:id="rId74"/>
    <p:sldId id="510" r:id="rId75"/>
    <p:sldId id="511" r:id="rId76"/>
    <p:sldId id="512" r:id="rId77"/>
    <p:sldId id="513" r:id="rId78"/>
    <p:sldId id="514" r:id="rId79"/>
    <p:sldId id="515" r:id="rId80"/>
    <p:sldId id="516" r:id="rId81"/>
    <p:sldId id="517" r:id="rId82"/>
    <p:sldId id="518" r:id="rId83"/>
    <p:sldId id="519" r:id="rId84"/>
    <p:sldId id="520" r:id="rId85"/>
    <p:sldId id="521" r:id="rId86"/>
    <p:sldId id="522" r:id="rId87"/>
    <p:sldId id="608" r:id="rId88"/>
    <p:sldId id="524" r:id="rId89"/>
    <p:sldId id="525" r:id="rId90"/>
    <p:sldId id="526" r:id="rId91"/>
    <p:sldId id="527" r:id="rId92"/>
    <p:sldId id="528" r:id="rId93"/>
    <p:sldId id="529" r:id="rId94"/>
    <p:sldId id="530" r:id="rId95"/>
    <p:sldId id="531" r:id="rId96"/>
    <p:sldId id="532" r:id="rId97"/>
    <p:sldId id="533" r:id="rId98"/>
    <p:sldId id="534" r:id="rId99"/>
    <p:sldId id="535" r:id="rId100"/>
    <p:sldId id="536" r:id="rId101"/>
    <p:sldId id="537" r:id="rId102"/>
    <p:sldId id="538" r:id="rId103"/>
    <p:sldId id="539" r:id="rId104"/>
    <p:sldId id="540" r:id="rId105"/>
    <p:sldId id="541" r:id="rId106"/>
    <p:sldId id="542" r:id="rId107"/>
    <p:sldId id="543" r:id="rId108"/>
    <p:sldId id="544" r:id="rId109"/>
    <p:sldId id="545" r:id="rId110"/>
    <p:sldId id="546" r:id="rId111"/>
    <p:sldId id="547" r:id="rId112"/>
    <p:sldId id="548" r:id="rId113"/>
    <p:sldId id="549" r:id="rId114"/>
    <p:sldId id="550" r:id="rId115"/>
    <p:sldId id="551" r:id="rId116"/>
    <p:sldId id="552" r:id="rId117"/>
    <p:sldId id="609" r:id="rId118"/>
    <p:sldId id="554" r:id="rId119"/>
    <p:sldId id="555" r:id="rId120"/>
    <p:sldId id="556" r:id="rId121"/>
    <p:sldId id="557" r:id="rId122"/>
    <p:sldId id="558" r:id="rId123"/>
    <p:sldId id="559" r:id="rId124"/>
    <p:sldId id="560" r:id="rId125"/>
    <p:sldId id="561" r:id="rId126"/>
    <p:sldId id="562" r:id="rId127"/>
    <p:sldId id="563" r:id="rId128"/>
    <p:sldId id="564" r:id="rId129"/>
    <p:sldId id="565" r:id="rId130"/>
    <p:sldId id="566" r:id="rId131"/>
    <p:sldId id="567" r:id="rId132"/>
    <p:sldId id="568" r:id="rId133"/>
    <p:sldId id="569" r:id="rId134"/>
    <p:sldId id="570" r:id="rId135"/>
    <p:sldId id="571" r:id="rId136"/>
    <p:sldId id="572" r:id="rId137"/>
    <p:sldId id="573" r:id="rId138"/>
    <p:sldId id="574" r:id="rId139"/>
    <p:sldId id="575" r:id="rId140"/>
    <p:sldId id="576" r:id="rId141"/>
    <p:sldId id="577" r:id="rId142"/>
    <p:sldId id="578" r:id="rId143"/>
    <p:sldId id="579" r:id="rId144"/>
    <p:sldId id="580" r:id="rId145"/>
    <p:sldId id="581" r:id="rId146"/>
    <p:sldId id="582" r:id="rId147"/>
    <p:sldId id="583" r:id="rId148"/>
    <p:sldId id="584" r:id="rId149"/>
    <p:sldId id="585" r:id="rId150"/>
    <p:sldId id="586" r:id="rId151"/>
    <p:sldId id="587" r:id="rId152"/>
    <p:sldId id="588" r:id="rId153"/>
    <p:sldId id="589" r:id="rId154"/>
    <p:sldId id="590" r:id="rId155"/>
    <p:sldId id="591" r:id="rId156"/>
    <p:sldId id="592" r:id="rId157"/>
    <p:sldId id="593" r:id="rId158"/>
    <p:sldId id="594" r:id="rId159"/>
    <p:sldId id="595" r:id="rId160"/>
    <p:sldId id="596" r:id="rId161"/>
    <p:sldId id="597" r:id="rId162"/>
    <p:sldId id="598" r:id="rId163"/>
    <p:sldId id="599" r:id="rId164"/>
    <p:sldId id="600" r:id="rId165"/>
    <p:sldId id="601" r:id="rId166"/>
    <p:sldId id="602" r:id="rId167"/>
    <p:sldId id="603" r:id="rId168"/>
    <p:sldId id="434" r:id="rId169"/>
  </p:sldIdLst>
  <p:sldSz cx="12192000" cy="6858000"/>
  <p:notesSz cx="7104063" cy="10234613"/>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3308"/>
    <a:srgbClr val="F9680D"/>
    <a:srgbClr val="EC44CE"/>
    <a:srgbClr val="CC4E3F"/>
    <a:srgbClr val="13742F"/>
    <a:srgbClr val="1D4B1C"/>
    <a:srgbClr val="DF3621"/>
    <a:srgbClr val="D94C3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autoAdjust="0"/>
  </p:normalViewPr>
  <p:slideViewPr>
    <p:cSldViewPr snapToGrid="0">
      <p:cViewPr>
        <p:scale>
          <a:sx n="100" d="100"/>
          <a:sy n="100" d="100"/>
        </p:scale>
        <p:origin x="-936" y="-318"/>
      </p:cViewPr>
      <p:guideLst>
        <p:guide orient="horz" pos="2160"/>
        <p:guide pos="2869"/>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4" d="100"/>
          <a:sy n="74" d="100"/>
        </p:scale>
        <p:origin x="-4020" y="-108"/>
      </p:cViewPr>
      <p:guideLst>
        <p:guide orient="horz" pos="3223"/>
        <p:guide pos="2237"/>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tableStyles" Target="tableStyles.xml"/><Relationship Id="rId170"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handoutMaster" Target="handoutMasters/handout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diagrams/colors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1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1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1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1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15">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1">
  <dgm:title val=""/>
  <dgm:desc val=""/>
  <dgm:catLst>
    <dgm:cat type="accent5" pri="11200"/>
  </dgm:catLst>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7">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8">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10">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76D4A04-6C09-457F-8743-AC9481F95E0E}" type="doc">
      <dgm:prSet loTypeId="urn:microsoft.com/office/officeart/2005/8/layout/gear1#1" loCatId="process" qsTypeId="urn:microsoft.com/office/officeart/2005/8/quickstyle/simple1#12" qsCatId="simple" csTypeId="urn:microsoft.com/office/officeart/2005/8/colors/accent1_2#2" csCatId="accent1" phldr="1"/>
      <dgm:spPr/>
    </dgm:pt>
    <dgm:pt modelId="{A0BC342A-2767-402B-918E-41085DF3D715}">
      <dgm:prSet phldrT="[文本]"/>
      <dgm:spPr/>
      <dgm:t>
        <a:bodyPr/>
        <a:lstStyle/>
        <a:p>
          <a:r>
            <a:rPr lang="zh-CN" altLang="en-US" dirty="0" smtClean="0"/>
            <a:t>德治是治国</a:t>
          </a:r>
          <a:endParaRPr lang="en-US" altLang="zh-CN" dirty="0" smtClean="0"/>
        </a:p>
        <a:p>
          <a:r>
            <a:rPr lang="zh-CN" altLang="en-US" dirty="0" smtClean="0"/>
            <a:t>理政重要方式</a:t>
          </a:r>
        </a:p>
      </dgm:t>
    </dgm:pt>
    <dgm:pt modelId="{0BAD647D-3824-4841-BF3C-F628A23153CB}" type="parTrans" cxnId="{B75CD99C-BE39-4D12-A23A-A87A6921A1E7}">
      <dgm:prSet/>
      <dgm:spPr/>
      <dgm:t>
        <a:bodyPr/>
        <a:lstStyle/>
        <a:p>
          <a:endParaRPr lang="zh-CN" altLang="en-US"/>
        </a:p>
      </dgm:t>
    </dgm:pt>
    <dgm:pt modelId="{C0B40836-A287-4E73-BED7-5C143FC40056}" type="sibTrans" cxnId="{B75CD99C-BE39-4D12-A23A-A87A6921A1E7}">
      <dgm:prSet/>
      <dgm:spPr/>
      <dgm:t>
        <a:bodyPr/>
        <a:lstStyle/>
        <a:p>
          <a:endParaRPr lang="zh-CN" altLang="en-US"/>
        </a:p>
      </dgm:t>
    </dgm:pt>
    <dgm:pt modelId="{A69FBC26-4B44-4AC4-9692-EB8770029949}">
      <dgm:prSet phldrT="[文本]"/>
      <dgm:spPr/>
      <dgm:t>
        <a:bodyPr/>
        <a:lstStyle/>
        <a:p>
          <a:r>
            <a:rPr lang="zh-CN" altLang="en-US" dirty="0" smtClean="0"/>
            <a:t>法治是治国理政基本方式</a:t>
          </a:r>
          <a:endParaRPr lang="zh-CN" altLang="en-US" dirty="0"/>
        </a:p>
      </dgm:t>
    </dgm:pt>
    <dgm:pt modelId="{F9CCBD0C-EEFD-48DE-9C66-229A1F5CA09A}" type="parTrans" cxnId="{F0B57F8F-4EF1-4689-8E16-F16C3A81D006}">
      <dgm:prSet/>
      <dgm:spPr/>
      <dgm:t>
        <a:bodyPr/>
        <a:lstStyle/>
        <a:p>
          <a:endParaRPr lang="zh-CN" altLang="en-US"/>
        </a:p>
      </dgm:t>
    </dgm:pt>
    <dgm:pt modelId="{983583A5-6177-4E16-A63C-A24D175A79C2}" type="sibTrans" cxnId="{F0B57F8F-4EF1-4689-8E16-F16C3A81D006}">
      <dgm:prSet/>
      <dgm:spPr/>
      <dgm:t>
        <a:bodyPr/>
        <a:lstStyle/>
        <a:p>
          <a:endParaRPr lang="zh-CN" altLang="en-US"/>
        </a:p>
      </dgm:t>
    </dgm:pt>
    <dgm:pt modelId="{5217D25D-5800-471C-9864-31D9E871406D}" type="pres">
      <dgm:prSet presAssocID="{576D4A04-6C09-457F-8743-AC9481F95E0E}" presName="composite" presStyleCnt="0">
        <dgm:presLayoutVars>
          <dgm:chMax val="3"/>
          <dgm:animLvl val="lvl"/>
          <dgm:resizeHandles val="exact"/>
        </dgm:presLayoutVars>
      </dgm:prSet>
      <dgm:spPr/>
    </dgm:pt>
    <dgm:pt modelId="{0C3F65CC-7B34-452A-B2BC-74990B8976C1}" type="pres">
      <dgm:prSet presAssocID="{A0BC342A-2767-402B-918E-41085DF3D715}" presName="gear1" presStyleLbl="node1" presStyleIdx="0" presStyleCnt="2">
        <dgm:presLayoutVars>
          <dgm:chMax val="1"/>
          <dgm:bulletEnabled val="1"/>
        </dgm:presLayoutVars>
      </dgm:prSet>
      <dgm:spPr/>
      <dgm:t>
        <a:bodyPr/>
        <a:lstStyle/>
        <a:p>
          <a:endParaRPr lang="zh-CN" altLang="en-US"/>
        </a:p>
      </dgm:t>
    </dgm:pt>
    <dgm:pt modelId="{650674A8-8971-4E02-802F-9358B5413F33}" type="pres">
      <dgm:prSet presAssocID="{A0BC342A-2767-402B-918E-41085DF3D715}" presName="gear1srcNode" presStyleLbl="node1" presStyleIdx="0" presStyleCnt="2"/>
      <dgm:spPr/>
      <dgm:t>
        <a:bodyPr/>
        <a:lstStyle/>
        <a:p>
          <a:endParaRPr lang="zh-CN" altLang="en-US"/>
        </a:p>
      </dgm:t>
    </dgm:pt>
    <dgm:pt modelId="{F18EA2F6-5E56-4566-B520-2B75ECE55615}" type="pres">
      <dgm:prSet presAssocID="{A0BC342A-2767-402B-918E-41085DF3D715}" presName="gear1dstNode" presStyleLbl="node1" presStyleIdx="0" presStyleCnt="2"/>
      <dgm:spPr/>
      <dgm:t>
        <a:bodyPr/>
        <a:lstStyle/>
        <a:p>
          <a:endParaRPr lang="zh-CN" altLang="en-US"/>
        </a:p>
      </dgm:t>
    </dgm:pt>
    <dgm:pt modelId="{DC359997-2354-4A90-96BF-68F095F2EA37}" type="pres">
      <dgm:prSet presAssocID="{A69FBC26-4B44-4AC4-9692-EB8770029949}" presName="gear2" presStyleLbl="node1" presStyleIdx="1" presStyleCnt="2">
        <dgm:presLayoutVars>
          <dgm:chMax val="1"/>
          <dgm:bulletEnabled val="1"/>
        </dgm:presLayoutVars>
      </dgm:prSet>
      <dgm:spPr/>
      <dgm:t>
        <a:bodyPr/>
        <a:lstStyle/>
        <a:p>
          <a:endParaRPr lang="zh-CN" altLang="en-US"/>
        </a:p>
      </dgm:t>
    </dgm:pt>
    <dgm:pt modelId="{EEC49974-2D2D-470D-9A77-DCF488242915}" type="pres">
      <dgm:prSet presAssocID="{A69FBC26-4B44-4AC4-9692-EB8770029949}" presName="gear2srcNode" presStyleLbl="node1" presStyleIdx="1" presStyleCnt="2"/>
      <dgm:spPr/>
      <dgm:t>
        <a:bodyPr/>
        <a:lstStyle/>
        <a:p>
          <a:endParaRPr lang="zh-CN" altLang="en-US"/>
        </a:p>
      </dgm:t>
    </dgm:pt>
    <dgm:pt modelId="{14C8AFD3-26AA-4C68-A45A-7D59A4F3DE43}" type="pres">
      <dgm:prSet presAssocID="{A69FBC26-4B44-4AC4-9692-EB8770029949}" presName="gear2dstNode" presStyleLbl="node1" presStyleIdx="1" presStyleCnt="2"/>
      <dgm:spPr/>
      <dgm:t>
        <a:bodyPr/>
        <a:lstStyle/>
        <a:p>
          <a:endParaRPr lang="zh-CN" altLang="en-US"/>
        </a:p>
      </dgm:t>
    </dgm:pt>
    <dgm:pt modelId="{444EBFD7-29A0-4D97-B797-E42CE864784F}" type="pres">
      <dgm:prSet presAssocID="{C0B40836-A287-4E73-BED7-5C143FC40056}" presName="connector1" presStyleLbl="sibTrans2D1" presStyleIdx="0" presStyleCnt="2"/>
      <dgm:spPr/>
      <dgm:t>
        <a:bodyPr/>
        <a:lstStyle/>
        <a:p>
          <a:endParaRPr lang="zh-CN" altLang="en-US"/>
        </a:p>
      </dgm:t>
    </dgm:pt>
    <dgm:pt modelId="{B7773393-7FD3-4D22-89F1-5C4DAEE4F402}" type="pres">
      <dgm:prSet presAssocID="{983583A5-6177-4E16-A63C-A24D175A79C2}" presName="connector2" presStyleLbl="sibTrans2D1" presStyleIdx="1" presStyleCnt="2"/>
      <dgm:spPr/>
      <dgm:t>
        <a:bodyPr/>
        <a:lstStyle/>
        <a:p>
          <a:endParaRPr lang="zh-CN" altLang="en-US"/>
        </a:p>
      </dgm:t>
    </dgm:pt>
  </dgm:ptLst>
  <dgm:cxnLst>
    <dgm:cxn modelId="{35713134-0648-457F-B2EC-E471FF908E34}" type="presOf" srcId="{A69FBC26-4B44-4AC4-9692-EB8770029949}" destId="{EEC49974-2D2D-470D-9A77-DCF488242915}" srcOrd="1" destOrd="0" presId="urn:microsoft.com/office/officeart/2005/8/layout/gear1#1"/>
    <dgm:cxn modelId="{0F7B084D-47B7-40AC-8EA9-0C9705905282}" type="presOf" srcId="{A0BC342A-2767-402B-918E-41085DF3D715}" destId="{0C3F65CC-7B34-452A-B2BC-74990B8976C1}" srcOrd="0" destOrd="0" presId="urn:microsoft.com/office/officeart/2005/8/layout/gear1#1"/>
    <dgm:cxn modelId="{FB392694-7C7E-48DA-8AD7-7C82F06AEF8E}" type="presOf" srcId="{C0B40836-A287-4E73-BED7-5C143FC40056}" destId="{444EBFD7-29A0-4D97-B797-E42CE864784F}" srcOrd="0" destOrd="0" presId="urn:microsoft.com/office/officeart/2005/8/layout/gear1#1"/>
    <dgm:cxn modelId="{F0B57F8F-4EF1-4689-8E16-F16C3A81D006}" srcId="{576D4A04-6C09-457F-8743-AC9481F95E0E}" destId="{A69FBC26-4B44-4AC4-9692-EB8770029949}" srcOrd="1" destOrd="0" parTransId="{F9CCBD0C-EEFD-48DE-9C66-229A1F5CA09A}" sibTransId="{983583A5-6177-4E16-A63C-A24D175A79C2}"/>
    <dgm:cxn modelId="{0BB13CDB-CC7F-4CD2-911B-83B104470022}" type="presOf" srcId="{576D4A04-6C09-457F-8743-AC9481F95E0E}" destId="{5217D25D-5800-471C-9864-31D9E871406D}" srcOrd="0" destOrd="0" presId="urn:microsoft.com/office/officeart/2005/8/layout/gear1#1"/>
    <dgm:cxn modelId="{4936DD72-EB90-496D-81CB-B17D02EDE426}" type="presOf" srcId="{983583A5-6177-4E16-A63C-A24D175A79C2}" destId="{B7773393-7FD3-4D22-89F1-5C4DAEE4F402}" srcOrd="0" destOrd="0" presId="urn:microsoft.com/office/officeart/2005/8/layout/gear1#1"/>
    <dgm:cxn modelId="{469BD55D-6F1F-40DF-A572-21DEE5AE5E34}" type="presOf" srcId="{A69FBC26-4B44-4AC4-9692-EB8770029949}" destId="{14C8AFD3-26AA-4C68-A45A-7D59A4F3DE43}" srcOrd="2" destOrd="0" presId="urn:microsoft.com/office/officeart/2005/8/layout/gear1#1"/>
    <dgm:cxn modelId="{98FAF944-CE71-4AAD-A6A6-5EF1CF27FF6E}" type="presOf" srcId="{A69FBC26-4B44-4AC4-9692-EB8770029949}" destId="{DC359997-2354-4A90-96BF-68F095F2EA37}" srcOrd="0" destOrd="0" presId="urn:microsoft.com/office/officeart/2005/8/layout/gear1#1"/>
    <dgm:cxn modelId="{817032A0-0F78-447F-9490-115650301405}" type="presOf" srcId="{A0BC342A-2767-402B-918E-41085DF3D715}" destId="{F18EA2F6-5E56-4566-B520-2B75ECE55615}" srcOrd="2" destOrd="0" presId="urn:microsoft.com/office/officeart/2005/8/layout/gear1#1"/>
    <dgm:cxn modelId="{B75CD99C-BE39-4D12-A23A-A87A6921A1E7}" srcId="{576D4A04-6C09-457F-8743-AC9481F95E0E}" destId="{A0BC342A-2767-402B-918E-41085DF3D715}" srcOrd="0" destOrd="0" parTransId="{0BAD647D-3824-4841-BF3C-F628A23153CB}" sibTransId="{C0B40836-A287-4E73-BED7-5C143FC40056}"/>
    <dgm:cxn modelId="{7DC6A367-883D-41D0-995D-0E414C9FB7EF}" type="presOf" srcId="{A0BC342A-2767-402B-918E-41085DF3D715}" destId="{650674A8-8971-4E02-802F-9358B5413F33}" srcOrd="1" destOrd="0" presId="urn:microsoft.com/office/officeart/2005/8/layout/gear1#1"/>
    <dgm:cxn modelId="{F6E2759A-7D50-41CB-B135-0CA48BC33290}" type="presParOf" srcId="{5217D25D-5800-471C-9864-31D9E871406D}" destId="{0C3F65CC-7B34-452A-B2BC-74990B8976C1}" srcOrd="0" destOrd="0" presId="urn:microsoft.com/office/officeart/2005/8/layout/gear1#1"/>
    <dgm:cxn modelId="{8B379F54-C76E-44FA-95DC-218F633DEE29}" type="presParOf" srcId="{5217D25D-5800-471C-9864-31D9E871406D}" destId="{650674A8-8971-4E02-802F-9358B5413F33}" srcOrd="1" destOrd="0" presId="urn:microsoft.com/office/officeart/2005/8/layout/gear1#1"/>
    <dgm:cxn modelId="{84FF3453-56A1-405B-828C-3432B2D10621}" type="presParOf" srcId="{5217D25D-5800-471C-9864-31D9E871406D}" destId="{F18EA2F6-5E56-4566-B520-2B75ECE55615}" srcOrd="2" destOrd="0" presId="urn:microsoft.com/office/officeart/2005/8/layout/gear1#1"/>
    <dgm:cxn modelId="{B5E9BDF2-1948-4D8D-B6E8-05B620F2A4F3}" type="presParOf" srcId="{5217D25D-5800-471C-9864-31D9E871406D}" destId="{DC359997-2354-4A90-96BF-68F095F2EA37}" srcOrd="3" destOrd="0" presId="urn:microsoft.com/office/officeart/2005/8/layout/gear1#1"/>
    <dgm:cxn modelId="{10C95091-7E50-47CD-AA59-84CC39E6C121}" type="presParOf" srcId="{5217D25D-5800-471C-9864-31D9E871406D}" destId="{EEC49974-2D2D-470D-9A77-DCF488242915}" srcOrd="4" destOrd="0" presId="urn:microsoft.com/office/officeart/2005/8/layout/gear1#1"/>
    <dgm:cxn modelId="{B7B38FDB-5BB3-45F1-9A45-E9DC3A98F564}" type="presParOf" srcId="{5217D25D-5800-471C-9864-31D9E871406D}" destId="{14C8AFD3-26AA-4C68-A45A-7D59A4F3DE43}" srcOrd="5" destOrd="0" presId="urn:microsoft.com/office/officeart/2005/8/layout/gear1#1"/>
    <dgm:cxn modelId="{68046300-8414-48A0-84B3-92B2E82A541A}" type="presParOf" srcId="{5217D25D-5800-471C-9864-31D9E871406D}" destId="{444EBFD7-29A0-4D97-B797-E42CE864784F}" srcOrd="6" destOrd="0" presId="urn:microsoft.com/office/officeart/2005/8/layout/gear1#1"/>
    <dgm:cxn modelId="{0D5DA4CB-DD04-41FE-8A4D-490D8B55D996}" type="presParOf" srcId="{5217D25D-5800-471C-9864-31D9E871406D}" destId="{B7773393-7FD3-4D22-89F1-5C4DAEE4F402}" srcOrd="7" destOrd="0" presId="urn:microsoft.com/office/officeart/2005/8/layout/gear1#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8A058C7-B234-406D-9263-566989CBB2FF}" type="doc">
      <dgm:prSet loTypeId="urn:microsoft.com/office/officeart/2005/8/layout/cycle6#6" loCatId="cycle" qsTypeId="urn:microsoft.com/office/officeart/2005/8/quickstyle/simple1#23" qsCatId="simple" csTypeId="urn:microsoft.com/office/officeart/2005/8/colors/accent1_2#11" csCatId="accent1" phldr="1"/>
      <dgm:spPr/>
      <dgm:t>
        <a:bodyPr/>
        <a:lstStyle/>
        <a:p>
          <a:endParaRPr lang="zh-CN" altLang="en-US"/>
        </a:p>
      </dgm:t>
    </dgm:pt>
    <dgm:pt modelId="{DB39B2FE-2E12-4885-9D74-29B226C9F125}">
      <dgm:prSet phldrT="[文本]" custT="1"/>
      <dgm:spPr/>
      <dgm:t>
        <a:bodyPr/>
        <a:lstStyle/>
        <a:p>
          <a:r>
            <a:rPr lang="zh-CN" altLang="en-US" sz="2800" dirty="0" smtClean="0"/>
            <a:t>私有财产权</a:t>
          </a:r>
          <a:endParaRPr lang="zh-CN" altLang="en-US" sz="2800" dirty="0"/>
        </a:p>
      </dgm:t>
    </dgm:pt>
    <dgm:pt modelId="{4E253364-E91B-4373-A95F-D4C7774EA836}" type="parTrans" cxnId="{6B6A3B6E-073D-47FF-9327-5EBA230DC49A}">
      <dgm:prSet/>
      <dgm:spPr/>
      <dgm:t>
        <a:bodyPr/>
        <a:lstStyle/>
        <a:p>
          <a:endParaRPr lang="zh-CN" altLang="en-US"/>
        </a:p>
      </dgm:t>
    </dgm:pt>
    <dgm:pt modelId="{CB06635E-FF8E-4D0A-BE3F-B74EBEC41FD3}" type="sibTrans" cxnId="{6B6A3B6E-073D-47FF-9327-5EBA230DC49A}">
      <dgm:prSet/>
      <dgm:spPr/>
      <dgm:t>
        <a:bodyPr/>
        <a:lstStyle/>
        <a:p>
          <a:endParaRPr lang="zh-CN" altLang="en-US"/>
        </a:p>
      </dgm:t>
    </dgm:pt>
    <dgm:pt modelId="{93BA9A21-5894-48FB-B739-7913F235B9F4}">
      <dgm:prSet phldrT="[文本]" custT="1"/>
      <dgm:spPr/>
      <dgm:t>
        <a:bodyPr/>
        <a:lstStyle/>
        <a:p>
          <a:r>
            <a:rPr lang="zh-CN" altLang="en-US" sz="2800" dirty="0" smtClean="0"/>
            <a:t>继承权</a:t>
          </a:r>
        </a:p>
      </dgm:t>
    </dgm:pt>
    <dgm:pt modelId="{66DAF37D-D4C5-4AF4-96A2-651A7B668BC1}" type="parTrans" cxnId="{5CF5881F-61CD-473F-9A60-1793523C86C2}">
      <dgm:prSet/>
      <dgm:spPr/>
      <dgm:t>
        <a:bodyPr/>
        <a:lstStyle/>
        <a:p>
          <a:endParaRPr lang="zh-CN" altLang="en-US"/>
        </a:p>
      </dgm:t>
    </dgm:pt>
    <dgm:pt modelId="{19F66094-1F7D-49AB-807C-227433F2FAD9}" type="sibTrans" cxnId="{5CF5881F-61CD-473F-9A60-1793523C86C2}">
      <dgm:prSet/>
      <dgm:spPr/>
      <dgm:t>
        <a:bodyPr/>
        <a:lstStyle/>
        <a:p>
          <a:endParaRPr lang="zh-CN" altLang="en-US"/>
        </a:p>
      </dgm:t>
    </dgm:pt>
    <dgm:pt modelId="{2DC40A6B-48A6-4EE9-9A76-4ADAF38D7BA7}" type="pres">
      <dgm:prSet presAssocID="{38A058C7-B234-406D-9263-566989CBB2FF}" presName="cycle" presStyleCnt="0">
        <dgm:presLayoutVars>
          <dgm:dir/>
          <dgm:resizeHandles val="exact"/>
        </dgm:presLayoutVars>
      </dgm:prSet>
      <dgm:spPr/>
      <dgm:t>
        <a:bodyPr/>
        <a:lstStyle/>
        <a:p>
          <a:endParaRPr lang="zh-CN" altLang="en-US"/>
        </a:p>
      </dgm:t>
    </dgm:pt>
    <dgm:pt modelId="{0E1A7AC6-59A1-4D54-BE00-573DFF12CBF6}" type="pres">
      <dgm:prSet presAssocID="{DB39B2FE-2E12-4885-9D74-29B226C9F125}" presName="node" presStyleLbl="node1" presStyleIdx="0" presStyleCnt="2">
        <dgm:presLayoutVars>
          <dgm:bulletEnabled val="1"/>
        </dgm:presLayoutVars>
      </dgm:prSet>
      <dgm:spPr/>
      <dgm:t>
        <a:bodyPr/>
        <a:lstStyle/>
        <a:p>
          <a:endParaRPr lang="zh-CN" altLang="en-US"/>
        </a:p>
      </dgm:t>
    </dgm:pt>
    <dgm:pt modelId="{2600B7E2-D399-4C21-A7A0-3CE7606EBBEE}" type="pres">
      <dgm:prSet presAssocID="{DB39B2FE-2E12-4885-9D74-29B226C9F125}" presName="spNode" presStyleCnt="0"/>
      <dgm:spPr/>
    </dgm:pt>
    <dgm:pt modelId="{6ED0BE03-47FD-4ED4-945E-DB653FB68310}" type="pres">
      <dgm:prSet presAssocID="{CB06635E-FF8E-4D0A-BE3F-B74EBEC41FD3}" presName="sibTrans" presStyleLbl="sibTrans1D1" presStyleIdx="0" presStyleCnt="2"/>
      <dgm:spPr/>
      <dgm:t>
        <a:bodyPr/>
        <a:lstStyle/>
        <a:p>
          <a:endParaRPr lang="zh-CN" altLang="en-US"/>
        </a:p>
      </dgm:t>
    </dgm:pt>
    <dgm:pt modelId="{B288578D-8CF9-4F53-894E-7DA7BEBBE080}" type="pres">
      <dgm:prSet presAssocID="{93BA9A21-5894-48FB-B739-7913F235B9F4}" presName="node" presStyleLbl="node1" presStyleIdx="1" presStyleCnt="2">
        <dgm:presLayoutVars>
          <dgm:bulletEnabled val="1"/>
        </dgm:presLayoutVars>
      </dgm:prSet>
      <dgm:spPr/>
      <dgm:t>
        <a:bodyPr/>
        <a:lstStyle/>
        <a:p>
          <a:endParaRPr lang="zh-CN" altLang="en-US"/>
        </a:p>
      </dgm:t>
    </dgm:pt>
    <dgm:pt modelId="{00847E7D-EA06-4D70-A131-94C4FB36A985}" type="pres">
      <dgm:prSet presAssocID="{93BA9A21-5894-48FB-B739-7913F235B9F4}" presName="spNode" presStyleCnt="0"/>
      <dgm:spPr/>
    </dgm:pt>
    <dgm:pt modelId="{29F8170A-B957-47BB-87B8-6275537BB777}" type="pres">
      <dgm:prSet presAssocID="{19F66094-1F7D-49AB-807C-227433F2FAD9}" presName="sibTrans" presStyleLbl="sibTrans1D1" presStyleIdx="1" presStyleCnt="2"/>
      <dgm:spPr/>
      <dgm:t>
        <a:bodyPr/>
        <a:lstStyle/>
        <a:p>
          <a:endParaRPr lang="zh-CN" altLang="en-US"/>
        </a:p>
      </dgm:t>
    </dgm:pt>
  </dgm:ptLst>
  <dgm:cxnLst>
    <dgm:cxn modelId="{6B6A3B6E-073D-47FF-9327-5EBA230DC49A}" srcId="{38A058C7-B234-406D-9263-566989CBB2FF}" destId="{DB39B2FE-2E12-4885-9D74-29B226C9F125}" srcOrd="0" destOrd="0" parTransId="{4E253364-E91B-4373-A95F-D4C7774EA836}" sibTransId="{CB06635E-FF8E-4D0A-BE3F-B74EBEC41FD3}"/>
    <dgm:cxn modelId="{145119E9-D5D4-4B3C-9890-EAAB3EC054BC}" type="presOf" srcId="{38A058C7-B234-406D-9263-566989CBB2FF}" destId="{2DC40A6B-48A6-4EE9-9A76-4ADAF38D7BA7}" srcOrd="0" destOrd="0" presId="urn:microsoft.com/office/officeart/2005/8/layout/cycle6#6"/>
    <dgm:cxn modelId="{F7F26820-1BC3-4A48-A296-D7920D117267}" type="presOf" srcId="{CB06635E-FF8E-4D0A-BE3F-B74EBEC41FD3}" destId="{6ED0BE03-47FD-4ED4-945E-DB653FB68310}" srcOrd="0" destOrd="0" presId="urn:microsoft.com/office/officeart/2005/8/layout/cycle6#6"/>
    <dgm:cxn modelId="{45E28823-4AA0-4EBE-9CB1-D5A072FD5BF0}" type="presOf" srcId="{DB39B2FE-2E12-4885-9D74-29B226C9F125}" destId="{0E1A7AC6-59A1-4D54-BE00-573DFF12CBF6}" srcOrd="0" destOrd="0" presId="urn:microsoft.com/office/officeart/2005/8/layout/cycle6#6"/>
    <dgm:cxn modelId="{C4CD7394-A64D-4914-8CD7-0CD95C46703D}" type="presOf" srcId="{19F66094-1F7D-49AB-807C-227433F2FAD9}" destId="{29F8170A-B957-47BB-87B8-6275537BB777}" srcOrd="0" destOrd="0" presId="urn:microsoft.com/office/officeart/2005/8/layout/cycle6#6"/>
    <dgm:cxn modelId="{3AECA2D8-66E8-4661-9AD8-091CCC7936DA}" type="presOf" srcId="{93BA9A21-5894-48FB-B739-7913F235B9F4}" destId="{B288578D-8CF9-4F53-894E-7DA7BEBBE080}" srcOrd="0" destOrd="0" presId="urn:microsoft.com/office/officeart/2005/8/layout/cycle6#6"/>
    <dgm:cxn modelId="{5CF5881F-61CD-473F-9A60-1793523C86C2}" srcId="{38A058C7-B234-406D-9263-566989CBB2FF}" destId="{93BA9A21-5894-48FB-B739-7913F235B9F4}" srcOrd="1" destOrd="0" parTransId="{66DAF37D-D4C5-4AF4-96A2-651A7B668BC1}" sibTransId="{19F66094-1F7D-49AB-807C-227433F2FAD9}"/>
    <dgm:cxn modelId="{D501D9AE-0E5E-4518-81CB-D5C390EB4AB6}" type="presParOf" srcId="{2DC40A6B-48A6-4EE9-9A76-4ADAF38D7BA7}" destId="{0E1A7AC6-59A1-4D54-BE00-573DFF12CBF6}" srcOrd="0" destOrd="0" presId="urn:microsoft.com/office/officeart/2005/8/layout/cycle6#6"/>
    <dgm:cxn modelId="{631E9E3E-F2B2-4C34-A0A6-C29C3083A86C}" type="presParOf" srcId="{2DC40A6B-48A6-4EE9-9A76-4ADAF38D7BA7}" destId="{2600B7E2-D399-4C21-A7A0-3CE7606EBBEE}" srcOrd="1" destOrd="0" presId="urn:microsoft.com/office/officeart/2005/8/layout/cycle6#6"/>
    <dgm:cxn modelId="{00601AD4-838A-435F-9A61-2312D00FB80E}" type="presParOf" srcId="{2DC40A6B-48A6-4EE9-9A76-4ADAF38D7BA7}" destId="{6ED0BE03-47FD-4ED4-945E-DB653FB68310}" srcOrd="2" destOrd="0" presId="urn:microsoft.com/office/officeart/2005/8/layout/cycle6#6"/>
    <dgm:cxn modelId="{959DA58C-C822-4FF3-A2E6-1CEBE67F099D}" type="presParOf" srcId="{2DC40A6B-48A6-4EE9-9A76-4ADAF38D7BA7}" destId="{B288578D-8CF9-4F53-894E-7DA7BEBBE080}" srcOrd="3" destOrd="0" presId="urn:microsoft.com/office/officeart/2005/8/layout/cycle6#6"/>
    <dgm:cxn modelId="{69A07190-E960-4640-9ECD-812AD3F8D624}" type="presParOf" srcId="{2DC40A6B-48A6-4EE9-9A76-4ADAF38D7BA7}" destId="{00847E7D-EA06-4D70-A131-94C4FB36A985}" srcOrd="4" destOrd="0" presId="urn:microsoft.com/office/officeart/2005/8/layout/cycle6#6"/>
    <dgm:cxn modelId="{523EA0B0-6D2B-4593-98B0-65B86D76173E}" type="presParOf" srcId="{2DC40A6B-48A6-4EE9-9A76-4ADAF38D7BA7}" destId="{29F8170A-B957-47BB-87B8-6275537BB777}" srcOrd="5" destOrd="0" presId="urn:microsoft.com/office/officeart/2005/8/layout/cycle6#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8A058C7-B234-406D-9263-566989CBB2FF}" type="doc">
      <dgm:prSet loTypeId="urn:microsoft.com/office/officeart/2005/8/layout/cycle6#7" loCatId="cycle" qsTypeId="urn:microsoft.com/office/officeart/2005/8/quickstyle/simple1#24" qsCatId="simple" csTypeId="urn:microsoft.com/office/officeart/2005/8/colors/accent1_2#12" csCatId="accent1" phldr="1"/>
      <dgm:spPr/>
      <dgm:t>
        <a:bodyPr/>
        <a:lstStyle/>
        <a:p>
          <a:endParaRPr lang="zh-CN" altLang="en-US"/>
        </a:p>
      </dgm:t>
    </dgm:pt>
    <dgm:pt modelId="{DB39B2FE-2E12-4885-9D74-29B226C9F125}">
      <dgm:prSet phldrT="[文本]" custT="1"/>
      <dgm:spPr/>
      <dgm:t>
        <a:bodyPr/>
        <a:lstStyle/>
        <a:p>
          <a:r>
            <a:rPr lang="zh-CN" altLang="en-US" sz="1600" dirty="0" smtClean="0"/>
            <a:t>劳动权</a:t>
          </a:r>
        </a:p>
      </dgm:t>
    </dgm:pt>
    <dgm:pt modelId="{4E253364-E91B-4373-A95F-D4C7774EA836}" type="parTrans" cxnId="{6B6A3B6E-073D-47FF-9327-5EBA230DC49A}">
      <dgm:prSet/>
      <dgm:spPr/>
      <dgm:t>
        <a:bodyPr/>
        <a:lstStyle/>
        <a:p>
          <a:endParaRPr lang="zh-CN" altLang="en-US"/>
        </a:p>
      </dgm:t>
    </dgm:pt>
    <dgm:pt modelId="{CB06635E-FF8E-4D0A-BE3F-B74EBEC41FD3}" type="sibTrans" cxnId="{6B6A3B6E-073D-47FF-9327-5EBA230DC49A}">
      <dgm:prSet/>
      <dgm:spPr/>
      <dgm:t>
        <a:bodyPr/>
        <a:lstStyle/>
        <a:p>
          <a:endParaRPr lang="zh-CN" altLang="en-US"/>
        </a:p>
      </dgm:t>
    </dgm:pt>
    <dgm:pt modelId="{93BA9A21-5894-48FB-B739-7913F235B9F4}">
      <dgm:prSet phldrT="[文本]" custT="1"/>
      <dgm:spPr/>
      <dgm:t>
        <a:bodyPr/>
        <a:lstStyle/>
        <a:p>
          <a:r>
            <a:rPr lang="zh-CN" altLang="en-US" sz="1600" dirty="0" smtClean="0"/>
            <a:t>休息权</a:t>
          </a:r>
        </a:p>
      </dgm:t>
    </dgm:pt>
    <dgm:pt modelId="{66DAF37D-D4C5-4AF4-96A2-651A7B668BC1}" type="parTrans" cxnId="{5CF5881F-61CD-473F-9A60-1793523C86C2}">
      <dgm:prSet/>
      <dgm:spPr/>
      <dgm:t>
        <a:bodyPr/>
        <a:lstStyle/>
        <a:p>
          <a:endParaRPr lang="zh-CN" altLang="en-US"/>
        </a:p>
      </dgm:t>
    </dgm:pt>
    <dgm:pt modelId="{19F66094-1F7D-49AB-807C-227433F2FAD9}" type="sibTrans" cxnId="{5CF5881F-61CD-473F-9A60-1793523C86C2}">
      <dgm:prSet/>
      <dgm:spPr/>
      <dgm:t>
        <a:bodyPr/>
        <a:lstStyle/>
        <a:p>
          <a:endParaRPr lang="zh-CN" altLang="en-US"/>
        </a:p>
      </dgm:t>
    </dgm:pt>
    <dgm:pt modelId="{D3BF1633-D3B2-4387-AEEC-08A69CF7CF1F}">
      <dgm:prSet/>
      <dgm:spPr/>
      <dgm:t>
        <a:bodyPr/>
        <a:lstStyle/>
        <a:p>
          <a:r>
            <a:rPr lang="zh-CN" altLang="en-US" dirty="0" smtClean="0"/>
            <a:t>社会</a:t>
          </a:r>
          <a:endParaRPr lang="en-US" altLang="zh-CN" dirty="0" smtClean="0"/>
        </a:p>
        <a:p>
          <a:r>
            <a:rPr lang="zh-CN" altLang="en-US" dirty="0" smtClean="0"/>
            <a:t>保障权</a:t>
          </a:r>
          <a:endParaRPr lang="zh-CN" altLang="en-US" dirty="0"/>
        </a:p>
      </dgm:t>
    </dgm:pt>
    <dgm:pt modelId="{94F0DC30-74DB-4369-8F70-FD66CAD70383}" type="parTrans" cxnId="{8CA9F146-582D-4356-9A27-8F126ECB6177}">
      <dgm:prSet/>
      <dgm:spPr/>
      <dgm:t>
        <a:bodyPr/>
        <a:lstStyle/>
        <a:p>
          <a:endParaRPr lang="zh-CN" altLang="en-US"/>
        </a:p>
      </dgm:t>
    </dgm:pt>
    <dgm:pt modelId="{3C370A2D-F595-4CA4-A2D5-6D6F603661E5}" type="sibTrans" cxnId="{8CA9F146-582D-4356-9A27-8F126ECB6177}">
      <dgm:prSet/>
      <dgm:spPr/>
      <dgm:t>
        <a:bodyPr/>
        <a:lstStyle/>
        <a:p>
          <a:endParaRPr lang="zh-CN" altLang="en-US"/>
        </a:p>
      </dgm:t>
    </dgm:pt>
    <dgm:pt modelId="{5CFF64EE-E177-4C7B-AFD7-997F8B1E72EC}">
      <dgm:prSet/>
      <dgm:spPr/>
      <dgm:t>
        <a:bodyPr/>
        <a:lstStyle/>
        <a:p>
          <a:r>
            <a:rPr lang="zh-CN" altLang="en-US" dirty="0" smtClean="0"/>
            <a:t>物质帮助权</a:t>
          </a:r>
          <a:endParaRPr lang="zh-CN" altLang="en-US" dirty="0"/>
        </a:p>
      </dgm:t>
    </dgm:pt>
    <dgm:pt modelId="{7EBA2612-97C0-4B00-A742-705784DC2164}" type="parTrans" cxnId="{94F7341F-D528-4477-904F-E75448A354B5}">
      <dgm:prSet/>
      <dgm:spPr/>
      <dgm:t>
        <a:bodyPr/>
        <a:lstStyle/>
        <a:p>
          <a:endParaRPr lang="zh-CN" altLang="en-US"/>
        </a:p>
      </dgm:t>
    </dgm:pt>
    <dgm:pt modelId="{2E0541B7-ACF0-4835-BE5D-CFAD60ED7BF0}" type="sibTrans" cxnId="{94F7341F-D528-4477-904F-E75448A354B5}">
      <dgm:prSet/>
      <dgm:spPr/>
      <dgm:t>
        <a:bodyPr/>
        <a:lstStyle/>
        <a:p>
          <a:endParaRPr lang="zh-CN" altLang="en-US"/>
        </a:p>
      </dgm:t>
    </dgm:pt>
    <dgm:pt modelId="{2DC40A6B-48A6-4EE9-9A76-4ADAF38D7BA7}" type="pres">
      <dgm:prSet presAssocID="{38A058C7-B234-406D-9263-566989CBB2FF}" presName="cycle" presStyleCnt="0">
        <dgm:presLayoutVars>
          <dgm:dir/>
          <dgm:resizeHandles val="exact"/>
        </dgm:presLayoutVars>
      </dgm:prSet>
      <dgm:spPr/>
      <dgm:t>
        <a:bodyPr/>
        <a:lstStyle/>
        <a:p>
          <a:endParaRPr lang="zh-CN" altLang="en-US"/>
        </a:p>
      </dgm:t>
    </dgm:pt>
    <dgm:pt modelId="{0E1A7AC6-59A1-4D54-BE00-573DFF12CBF6}" type="pres">
      <dgm:prSet presAssocID="{DB39B2FE-2E12-4885-9D74-29B226C9F125}" presName="node" presStyleLbl="node1" presStyleIdx="0" presStyleCnt="4">
        <dgm:presLayoutVars>
          <dgm:bulletEnabled val="1"/>
        </dgm:presLayoutVars>
      </dgm:prSet>
      <dgm:spPr/>
      <dgm:t>
        <a:bodyPr/>
        <a:lstStyle/>
        <a:p>
          <a:endParaRPr lang="zh-CN" altLang="en-US"/>
        </a:p>
      </dgm:t>
    </dgm:pt>
    <dgm:pt modelId="{2600B7E2-D399-4C21-A7A0-3CE7606EBBEE}" type="pres">
      <dgm:prSet presAssocID="{DB39B2FE-2E12-4885-9D74-29B226C9F125}" presName="spNode" presStyleCnt="0"/>
      <dgm:spPr/>
    </dgm:pt>
    <dgm:pt modelId="{6ED0BE03-47FD-4ED4-945E-DB653FB68310}" type="pres">
      <dgm:prSet presAssocID="{CB06635E-FF8E-4D0A-BE3F-B74EBEC41FD3}" presName="sibTrans" presStyleLbl="sibTrans1D1" presStyleIdx="0" presStyleCnt="4"/>
      <dgm:spPr/>
      <dgm:t>
        <a:bodyPr/>
        <a:lstStyle/>
        <a:p>
          <a:endParaRPr lang="zh-CN" altLang="en-US"/>
        </a:p>
      </dgm:t>
    </dgm:pt>
    <dgm:pt modelId="{DFA5C36A-724A-4596-A947-85FD485810F2}" type="pres">
      <dgm:prSet presAssocID="{5CFF64EE-E177-4C7B-AFD7-997F8B1E72EC}" presName="node" presStyleLbl="node1" presStyleIdx="1" presStyleCnt="4">
        <dgm:presLayoutVars>
          <dgm:bulletEnabled val="1"/>
        </dgm:presLayoutVars>
      </dgm:prSet>
      <dgm:spPr/>
      <dgm:t>
        <a:bodyPr/>
        <a:lstStyle/>
        <a:p>
          <a:endParaRPr lang="zh-CN" altLang="en-US"/>
        </a:p>
      </dgm:t>
    </dgm:pt>
    <dgm:pt modelId="{EFC811B1-6DF9-42D2-8180-E8E35809F5E7}" type="pres">
      <dgm:prSet presAssocID="{5CFF64EE-E177-4C7B-AFD7-997F8B1E72EC}" presName="spNode" presStyleCnt="0"/>
      <dgm:spPr/>
    </dgm:pt>
    <dgm:pt modelId="{9032F030-3331-4ED4-9AF5-62534B88127A}" type="pres">
      <dgm:prSet presAssocID="{2E0541B7-ACF0-4835-BE5D-CFAD60ED7BF0}" presName="sibTrans" presStyleLbl="sibTrans1D1" presStyleIdx="1" presStyleCnt="4"/>
      <dgm:spPr/>
      <dgm:t>
        <a:bodyPr/>
        <a:lstStyle/>
        <a:p>
          <a:endParaRPr lang="zh-CN" altLang="en-US"/>
        </a:p>
      </dgm:t>
    </dgm:pt>
    <dgm:pt modelId="{05DD1D81-F33B-43B0-B38F-0CE31288D6BA}" type="pres">
      <dgm:prSet presAssocID="{D3BF1633-D3B2-4387-AEEC-08A69CF7CF1F}" presName="node" presStyleLbl="node1" presStyleIdx="2" presStyleCnt="4">
        <dgm:presLayoutVars>
          <dgm:bulletEnabled val="1"/>
        </dgm:presLayoutVars>
      </dgm:prSet>
      <dgm:spPr/>
      <dgm:t>
        <a:bodyPr/>
        <a:lstStyle/>
        <a:p>
          <a:endParaRPr lang="zh-CN" altLang="en-US"/>
        </a:p>
      </dgm:t>
    </dgm:pt>
    <dgm:pt modelId="{2A738412-4D2F-4735-832D-9E5423A8ADB8}" type="pres">
      <dgm:prSet presAssocID="{D3BF1633-D3B2-4387-AEEC-08A69CF7CF1F}" presName="spNode" presStyleCnt="0"/>
      <dgm:spPr/>
    </dgm:pt>
    <dgm:pt modelId="{D29804DF-2BD6-4A55-9D54-FE8DE9698BDA}" type="pres">
      <dgm:prSet presAssocID="{3C370A2D-F595-4CA4-A2D5-6D6F603661E5}" presName="sibTrans" presStyleLbl="sibTrans1D1" presStyleIdx="2" presStyleCnt="4"/>
      <dgm:spPr/>
      <dgm:t>
        <a:bodyPr/>
        <a:lstStyle/>
        <a:p>
          <a:endParaRPr lang="zh-CN" altLang="en-US"/>
        </a:p>
      </dgm:t>
    </dgm:pt>
    <dgm:pt modelId="{B288578D-8CF9-4F53-894E-7DA7BEBBE080}" type="pres">
      <dgm:prSet presAssocID="{93BA9A21-5894-48FB-B739-7913F235B9F4}" presName="node" presStyleLbl="node1" presStyleIdx="3" presStyleCnt="4">
        <dgm:presLayoutVars>
          <dgm:bulletEnabled val="1"/>
        </dgm:presLayoutVars>
      </dgm:prSet>
      <dgm:spPr/>
      <dgm:t>
        <a:bodyPr/>
        <a:lstStyle/>
        <a:p>
          <a:endParaRPr lang="zh-CN" altLang="en-US"/>
        </a:p>
      </dgm:t>
    </dgm:pt>
    <dgm:pt modelId="{00847E7D-EA06-4D70-A131-94C4FB36A985}" type="pres">
      <dgm:prSet presAssocID="{93BA9A21-5894-48FB-B739-7913F235B9F4}" presName="spNode" presStyleCnt="0"/>
      <dgm:spPr/>
    </dgm:pt>
    <dgm:pt modelId="{29F8170A-B957-47BB-87B8-6275537BB777}" type="pres">
      <dgm:prSet presAssocID="{19F66094-1F7D-49AB-807C-227433F2FAD9}" presName="sibTrans" presStyleLbl="sibTrans1D1" presStyleIdx="3" presStyleCnt="4"/>
      <dgm:spPr/>
      <dgm:t>
        <a:bodyPr/>
        <a:lstStyle/>
        <a:p>
          <a:endParaRPr lang="zh-CN" altLang="en-US"/>
        </a:p>
      </dgm:t>
    </dgm:pt>
  </dgm:ptLst>
  <dgm:cxnLst>
    <dgm:cxn modelId="{4B086F81-B2C5-4A4F-8B52-D9FF5D760346}" type="presOf" srcId="{93BA9A21-5894-48FB-B739-7913F235B9F4}" destId="{B288578D-8CF9-4F53-894E-7DA7BEBBE080}" srcOrd="0" destOrd="0" presId="urn:microsoft.com/office/officeart/2005/8/layout/cycle6#7"/>
    <dgm:cxn modelId="{A332B560-74DA-4B09-BF4C-BAA3D32F6B0E}" type="presOf" srcId="{5CFF64EE-E177-4C7B-AFD7-997F8B1E72EC}" destId="{DFA5C36A-724A-4596-A947-85FD485810F2}" srcOrd="0" destOrd="0" presId="urn:microsoft.com/office/officeart/2005/8/layout/cycle6#7"/>
    <dgm:cxn modelId="{89219FB5-97E8-445F-9B0F-9E7A6552050B}" type="presOf" srcId="{D3BF1633-D3B2-4387-AEEC-08A69CF7CF1F}" destId="{05DD1D81-F33B-43B0-B38F-0CE31288D6BA}" srcOrd="0" destOrd="0" presId="urn:microsoft.com/office/officeart/2005/8/layout/cycle6#7"/>
    <dgm:cxn modelId="{204F6510-FF0A-422F-99DB-C3614264E45A}" type="presOf" srcId="{38A058C7-B234-406D-9263-566989CBB2FF}" destId="{2DC40A6B-48A6-4EE9-9A76-4ADAF38D7BA7}" srcOrd="0" destOrd="0" presId="urn:microsoft.com/office/officeart/2005/8/layout/cycle6#7"/>
    <dgm:cxn modelId="{B94A4453-81E0-43E7-B1A4-A07B003E7F5F}" type="presOf" srcId="{DB39B2FE-2E12-4885-9D74-29B226C9F125}" destId="{0E1A7AC6-59A1-4D54-BE00-573DFF12CBF6}" srcOrd="0" destOrd="0" presId="urn:microsoft.com/office/officeart/2005/8/layout/cycle6#7"/>
    <dgm:cxn modelId="{8CA9F146-582D-4356-9A27-8F126ECB6177}" srcId="{38A058C7-B234-406D-9263-566989CBB2FF}" destId="{D3BF1633-D3B2-4387-AEEC-08A69CF7CF1F}" srcOrd="2" destOrd="0" parTransId="{94F0DC30-74DB-4369-8F70-FD66CAD70383}" sibTransId="{3C370A2D-F595-4CA4-A2D5-6D6F603661E5}"/>
    <dgm:cxn modelId="{6B6A3B6E-073D-47FF-9327-5EBA230DC49A}" srcId="{38A058C7-B234-406D-9263-566989CBB2FF}" destId="{DB39B2FE-2E12-4885-9D74-29B226C9F125}" srcOrd="0" destOrd="0" parTransId="{4E253364-E91B-4373-A95F-D4C7774EA836}" sibTransId="{CB06635E-FF8E-4D0A-BE3F-B74EBEC41FD3}"/>
    <dgm:cxn modelId="{5CF5881F-61CD-473F-9A60-1793523C86C2}" srcId="{38A058C7-B234-406D-9263-566989CBB2FF}" destId="{93BA9A21-5894-48FB-B739-7913F235B9F4}" srcOrd="3" destOrd="0" parTransId="{66DAF37D-D4C5-4AF4-96A2-651A7B668BC1}" sibTransId="{19F66094-1F7D-49AB-807C-227433F2FAD9}"/>
    <dgm:cxn modelId="{178306E4-A9A5-4DCC-B76B-B7A572C8F812}" type="presOf" srcId="{CB06635E-FF8E-4D0A-BE3F-B74EBEC41FD3}" destId="{6ED0BE03-47FD-4ED4-945E-DB653FB68310}" srcOrd="0" destOrd="0" presId="urn:microsoft.com/office/officeart/2005/8/layout/cycle6#7"/>
    <dgm:cxn modelId="{94F7341F-D528-4477-904F-E75448A354B5}" srcId="{38A058C7-B234-406D-9263-566989CBB2FF}" destId="{5CFF64EE-E177-4C7B-AFD7-997F8B1E72EC}" srcOrd="1" destOrd="0" parTransId="{7EBA2612-97C0-4B00-A742-705784DC2164}" sibTransId="{2E0541B7-ACF0-4835-BE5D-CFAD60ED7BF0}"/>
    <dgm:cxn modelId="{F6384533-7186-4BA2-9BAC-8A7E5D6066CD}" type="presOf" srcId="{2E0541B7-ACF0-4835-BE5D-CFAD60ED7BF0}" destId="{9032F030-3331-4ED4-9AF5-62534B88127A}" srcOrd="0" destOrd="0" presId="urn:microsoft.com/office/officeart/2005/8/layout/cycle6#7"/>
    <dgm:cxn modelId="{26CEDFCE-A3C1-418D-BCE4-53B7AB4738F8}" type="presOf" srcId="{19F66094-1F7D-49AB-807C-227433F2FAD9}" destId="{29F8170A-B957-47BB-87B8-6275537BB777}" srcOrd="0" destOrd="0" presId="urn:microsoft.com/office/officeart/2005/8/layout/cycle6#7"/>
    <dgm:cxn modelId="{E8E39E33-96BA-4863-9C75-C52532A9AC0F}" type="presOf" srcId="{3C370A2D-F595-4CA4-A2D5-6D6F603661E5}" destId="{D29804DF-2BD6-4A55-9D54-FE8DE9698BDA}" srcOrd="0" destOrd="0" presId="urn:microsoft.com/office/officeart/2005/8/layout/cycle6#7"/>
    <dgm:cxn modelId="{54001435-D29D-4F27-BFD4-F2F3A7CE5FA2}" type="presParOf" srcId="{2DC40A6B-48A6-4EE9-9A76-4ADAF38D7BA7}" destId="{0E1A7AC6-59A1-4D54-BE00-573DFF12CBF6}" srcOrd="0" destOrd="0" presId="urn:microsoft.com/office/officeart/2005/8/layout/cycle6#7"/>
    <dgm:cxn modelId="{3F064742-8ED9-4AFB-93D6-B3807E53302F}" type="presParOf" srcId="{2DC40A6B-48A6-4EE9-9A76-4ADAF38D7BA7}" destId="{2600B7E2-D399-4C21-A7A0-3CE7606EBBEE}" srcOrd="1" destOrd="0" presId="urn:microsoft.com/office/officeart/2005/8/layout/cycle6#7"/>
    <dgm:cxn modelId="{BBEC6550-82C9-40A8-837A-C45BDF8FA38D}" type="presParOf" srcId="{2DC40A6B-48A6-4EE9-9A76-4ADAF38D7BA7}" destId="{6ED0BE03-47FD-4ED4-945E-DB653FB68310}" srcOrd="2" destOrd="0" presId="urn:microsoft.com/office/officeart/2005/8/layout/cycle6#7"/>
    <dgm:cxn modelId="{2DFEC858-2E34-4BD9-B124-092A3545B08F}" type="presParOf" srcId="{2DC40A6B-48A6-4EE9-9A76-4ADAF38D7BA7}" destId="{DFA5C36A-724A-4596-A947-85FD485810F2}" srcOrd="3" destOrd="0" presId="urn:microsoft.com/office/officeart/2005/8/layout/cycle6#7"/>
    <dgm:cxn modelId="{B933150E-72F7-40AE-9BCF-21402DE32922}" type="presParOf" srcId="{2DC40A6B-48A6-4EE9-9A76-4ADAF38D7BA7}" destId="{EFC811B1-6DF9-42D2-8180-E8E35809F5E7}" srcOrd="4" destOrd="0" presId="urn:microsoft.com/office/officeart/2005/8/layout/cycle6#7"/>
    <dgm:cxn modelId="{A045D7BF-331B-46DE-9F5B-8AB7C7E035AA}" type="presParOf" srcId="{2DC40A6B-48A6-4EE9-9A76-4ADAF38D7BA7}" destId="{9032F030-3331-4ED4-9AF5-62534B88127A}" srcOrd="5" destOrd="0" presId="urn:microsoft.com/office/officeart/2005/8/layout/cycle6#7"/>
    <dgm:cxn modelId="{B92CCA8F-CC74-46BD-AD82-793F33024AEB}" type="presParOf" srcId="{2DC40A6B-48A6-4EE9-9A76-4ADAF38D7BA7}" destId="{05DD1D81-F33B-43B0-B38F-0CE31288D6BA}" srcOrd="6" destOrd="0" presId="urn:microsoft.com/office/officeart/2005/8/layout/cycle6#7"/>
    <dgm:cxn modelId="{043B7462-9E86-44CA-B2DA-956F6E1F8238}" type="presParOf" srcId="{2DC40A6B-48A6-4EE9-9A76-4ADAF38D7BA7}" destId="{2A738412-4D2F-4735-832D-9E5423A8ADB8}" srcOrd="7" destOrd="0" presId="urn:microsoft.com/office/officeart/2005/8/layout/cycle6#7"/>
    <dgm:cxn modelId="{50140798-2C13-4603-89DC-C1F189B644F8}" type="presParOf" srcId="{2DC40A6B-48A6-4EE9-9A76-4ADAF38D7BA7}" destId="{D29804DF-2BD6-4A55-9D54-FE8DE9698BDA}" srcOrd="8" destOrd="0" presId="urn:microsoft.com/office/officeart/2005/8/layout/cycle6#7"/>
    <dgm:cxn modelId="{3A926201-E57B-458B-8F43-C1A5C32B75B2}" type="presParOf" srcId="{2DC40A6B-48A6-4EE9-9A76-4ADAF38D7BA7}" destId="{B288578D-8CF9-4F53-894E-7DA7BEBBE080}" srcOrd="9" destOrd="0" presId="urn:microsoft.com/office/officeart/2005/8/layout/cycle6#7"/>
    <dgm:cxn modelId="{1ED05B83-3DAF-4327-8BF4-CB49997B674A}" type="presParOf" srcId="{2DC40A6B-48A6-4EE9-9A76-4ADAF38D7BA7}" destId="{00847E7D-EA06-4D70-A131-94C4FB36A985}" srcOrd="10" destOrd="0" presId="urn:microsoft.com/office/officeart/2005/8/layout/cycle6#7"/>
    <dgm:cxn modelId="{0526584E-953A-4E1B-84EA-D6709C602701}" type="presParOf" srcId="{2DC40A6B-48A6-4EE9-9A76-4ADAF38D7BA7}" destId="{29F8170A-B957-47BB-87B8-6275537BB777}" srcOrd="11" destOrd="0" presId="urn:microsoft.com/office/officeart/2005/8/layout/cycle6#7"/>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6E72706-989E-4565-897F-9AF93440238D}" type="doc">
      <dgm:prSet loTypeId="urn:microsoft.com/office/officeart/2005/8/layout/cycle6#8" loCatId="cycle" qsTypeId="urn:microsoft.com/office/officeart/2005/8/quickstyle/simple1#25" qsCatId="simple" csTypeId="urn:microsoft.com/office/officeart/2005/8/colors/accent1_2#13" csCatId="accent1" phldr="1"/>
      <dgm:spPr/>
      <dgm:t>
        <a:bodyPr/>
        <a:lstStyle/>
        <a:p>
          <a:endParaRPr lang="zh-CN" altLang="en-US"/>
        </a:p>
      </dgm:t>
    </dgm:pt>
    <dgm:pt modelId="{91505AE6-15C0-49DC-ACAC-98EBBF2CD148}">
      <dgm:prSet phldrT="[文本]"/>
      <dgm:spPr/>
      <dgm:t>
        <a:bodyPr/>
        <a:lstStyle/>
        <a:p>
          <a:r>
            <a:rPr lang="zh-CN" altLang="en-US" dirty="0" smtClean="0"/>
            <a:t>维护国家和民族统一</a:t>
          </a:r>
          <a:endParaRPr lang="zh-CN" altLang="en-US" dirty="0"/>
        </a:p>
      </dgm:t>
    </dgm:pt>
    <dgm:pt modelId="{81B455B1-4013-43F9-97CD-0A3C0A7B20B5}" type="parTrans" cxnId="{0D2F8C9F-4DED-4BFF-982F-928A12C65EA9}">
      <dgm:prSet/>
      <dgm:spPr/>
      <dgm:t>
        <a:bodyPr/>
        <a:lstStyle/>
        <a:p>
          <a:endParaRPr lang="zh-CN" altLang="en-US"/>
        </a:p>
      </dgm:t>
    </dgm:pt>
    <dgm:pt modelId="{7ACC0932-466C-4F3C-AB54-E988D1880C75}" type="sibTrans" cxnId="{0D2F8C9F-4DED-4BFF-982F-928A12C65EA9}">
      <dgm:prSet/>
      <dgm:spPr/>
      <dgm:t>
        <a:bodyPr/>
        <a:lstStyle/>
        <a:p>
          <a:endParaRPr lang="zh-CN" altLang="en-US"/>
        </a:p>
      </dgm:t>
    </dgm:pt>
    <dgm:pt modelId="{E0DAE27C-D01B-48F3-AE0A-4F787B01ED27}">
      <dgm:prSet phldrT="[文本]"/>
      <dgm:spPr/>
      <dgm:t>
        <a:bodyPr/>
        <a:lstStyle/>
        <a:p>
          <a:r>
            <a:rPr lang="zh-CN" dirty="0" smtClean="0"/>
            <a:t>遵守宪法</a:t>
          </a:r>
          <a:endParaRPr lang="en-US" altLang="zh-CN" dirty="0" smtClean="0"/>
        </a:p>
        <a:p>
          <a:r>
            <a:rPr lang="zh-CN" dirty="0" smtClean="0"/>
            <a:t>和法律</a:t>
          </a:r>
          <a:endParaRPr lang="zh-CN" altLang="en-US" dirty="0"/>
        </a:p>
      </dgm:t>
    </dgm:pt>
    <dgm:pt modelId="{A59B8A74-F3EC-4C63-9645-0BACA7DBE829}" type="parTrans" cxnId="{ACDC2EB1-36FE-4828-BBF8-14F4FAF51AA5}">
      <dgm:prSet/>
      <dgm:spPr/>
      <dgm:t>
        <a:bodyPr/>
        <a:lstStyle/>
        <a:p>
          <a:endParaRPr lang="zh-CN" altLang="en-US"/>
        </a:p>
      </dgm:t>
    </dgm:pt>
    <dgm:pt modelId="{CFE5209A-65DB-42F7-9007-FA3055D8777C}" type="sibTrans" cxnId="{ACDC2EB1-36FE-4828-BBF8-14F4FAF51AA5}">
      <dgm:prSet/>
      <dgm:spPr/>
      <dgm:t>
        <a:bodyPr/>
        <a:lstStyle/>
        <a:p>
          <a:endParaRPr lang="zh-CN" altLang="en-US"/>
        </a:p>
      </dgm:t>
    </dgm:pt>
    <dgm:pt modelId="{3E14ABA3-383F-44E7-A34E-82B256023E0A}">
      <dgm:prSet phldrT="[文本]"/>
      <dgm:spPr/>
      <dgm:t>
        <a:bodyPr/>
        <a:lstStyle/>
        <a:p>
          <a:r>
            <a:rPr lang="zh-CN" dirty="0" smtClean="0"/>
            <a:t>维护祖国安全、荣誉和利益</a:t>
          </a:r>
          <a:endParaRPr lang="zh-CN" altLang="en-US" dirty="0"/>
        </a:p>
      </dgm:t>
    </dgm:pt>
    <dgm:pt modelId="{8C80463B-FF5E-46B3-B698-871895AE2BE2}" type="parTrans" cxnId="{F26C93B4-F042-46EE-B41C-417577E3326D}">
      <dgm:prSet/>
      <dgm:spPr/>
      <dgm:t>
        <a:bodyPr/>
        <a:lstStyle/>
        <a:p>
          <a:endParaRPr lang="zh-CN" altLang="en-US"/>
        </a:p>
      </dgm:t>
    </dgm:pt>
    <dgm:pt modelId="{82B704AA-52DE-477A-B0A0-B22A14B6E4E9}" type="sibTrans" cxnId="{F26C93B4-F042-46EE-B41C-417577E3326D}">
      <dgm:prSet/>
      <dgm:spPr/>
      <dgm:t>
        <a:bodyPr/>
        <a:lstStyle/>
        <a:p>
          <a:endParaRPr lang="zh-CN" altLang="en-US"/>
        </a:p>
      </dgm:t>
    </dgm:pt>
    <dgm:pt modelId="{E435034F-C803-4096-9330-CD4EA888EA49}">
      <dgm:prSet phldrT="[文本]"/>
      <dgm:spPr/>
      <dgm:t>
        <a:bodyPr/>
        <a:lstStyle/>
        <a:p>
          <a:r>
            <a:rPr lang="zh-CN" dirty="0" smtClean="0"/>
            <a:t>依法服</a:t>
          </a:r>
          <a:endParaRPr lang="en-US" altLang="zh-CN" dirty="0" smtClean="0"/>
        </a:p>
        <a:p>
          <a:r>
            <a:rPr lang="zh-CN" dirty="0" smtClean="0"/>
            <a:t>兵役</a:t>
          </a:r>
          <a:endParaRPr lang="zh-CN" altLang="en-US" dirty="0"/>
        </a:p>
      </dgm:t>
    </dgm:pt>
    <dgm:pt modelId="{1C862DDE-12A8-4EAE-B3AE-F3D0E7E886D5}" type="parTrans" cxnId="{A3EE3FF0-5C66-48C6-8BB0-F14F3871EF03}">
      <dgm:prSet/>
      <dgm:spPr/>
      <dgm:t>
        <a:bodyPr/>
        <a:lstStyle/>
        <a:p>
          <a:endParaRPr lang="zh-CN" altLang="en-US"/>
        </a:p>
      </dgm:t>
    </dgm:pt>
    <dgm:pt modelId="{09371BFD-01B0-4C78-A081-DE1C52781D1D}" type="sibTrans" cxnId="{A3EE3FF0-5C66-48C6-8BB0-F14F3871EF03}">
      <dgm:prSet/>
      <dgm:spPr/>
      <dgm:t>
        <a:bodyPr/>
        <a:lstStyle/>
        <a:p>
          <a:endParaRPr lang="zh-CN" altLang="en-US"/>
        </a:p>
      </dgm:t>
    </dgm:pt>
    <dgm:pt modelId="{AF7D6BF3-D3EA-4E67-B6FA-2323E1BA7D28}">
      <dgm:prSet phldrT="[文本]"/>
      <dgm:spPr/>
      <dgm:t>
        <a:bodyPr/>
        <a:lstStyle/>
        <a:p>
          <a:r>
            <a:rPr lang="zh-CN" dirty="0" smtClean="0"/>
            <a:t>依法纳税</a:t>
          </a:r>
          <a:endParaRPr lang="zh-CN" altLang="en-US" dirty="0"/>
        </a:p>
      </dgm:t>
    </dgm:pt>
    <dgm:pt modelId="{2EC12BBB-17E8-4092-A962-8C0B1839B741}" type="parTrans" cxnId="{96BCD2FD-400A-4EAD-822E-C9233A93EFCE}">
      <dgm:prSet/>
      <dgm:spPr/>
      <dgm:t>
        <a:bodyPr/>
        <a:lstStyle/>
        <a:p>
          <a:endParaRPr lang="zh-CN" altLang="en-US"/>
        </a:p>
      </dgm:t>
    </dgm:pt>
    <dgm:pt modelId="{40B53935-BB85-4D17-A7C3-AFD2DCC194F9}" type="sibTrans" cxnId="{96BCD2FD-400A-4EAD-822E-C9233A93EFCE}">
      <dgm:prSet/>
      <dgm:spPr/>
      <dgm:t>
        <a:bodyPr/>
        <a:lstStyle/>
        <a:p>
          <a:endParaRPr lang="zh-CN" altLang="en-US"/>
        </a:p>
      </dgm:t>
    </dgm:pt>
    <dgm:pt modelId="{42F2BCEF-59EA-4F6A-A480-224DEBBA772C}" type="pres">
      <dgm:prSet presAssocID="{B6E72706-989E-4565-897F-9AF93440238D}" presName="cycle" presStyleCnt="0">
        <dgm:presLayoutVars>
          <dgm:dir/>
          <dgm:resizeHandles val="exact"/>
        </dgm:presLayoutVars>
      </dgm:prSet>
      <dgm:spPr/>
      <dgm:t>
        <a:bodyPr/>
        <a:lstStyle/>
        <a:p>
          <a:endParaRPr lang="zh-CN" altLang="en-US"/>
        </a:p>
      </dgm:t>
    </dgm:pt>
    <dgm:pt modelId="{23DF8606-6546-4F6D-85E1-5512FC0EABD9}" type="pres">
      <dgm:prSet presAssocID="{91505AE6-15C0-49DC-ACAC-98EBBF2CD148}" presName="node" presStyleLbl="node1" presStyleIdx="0" presStyleCnt="5">
        <dgm:presLayoutVars>
          <dgm:bulletEnabled val="1"/>
        </dgm:presLayoutVars>
      </dgm:prSet>
      <dgm:spPr/>
      <dgm:t>
        <a:bodyPr/>
        <a:lstStyle/>
        <a:p>
          <a:endParaRPr lang="zh-CN" altLang="en-US"/>
        </a:p>
      </dgm:t>
    </dgm:pt>
    <dgm:pt modelId="{6F85658E-0A44-433A-9410-289B318F27BB}" type="pres">
      <dgm:prSet presAssocID="{91505AE6-15C0-49DC-ACAC-98EBBF2CD148}" presName="spNode" presStyleCnt="0"/>
      <dgm:spPr/>
    </dgm:pt>
    <dgm:pt modelId="{994D2B52-A25F-466F-B34F-8E2A6D8716F7}" type="pres">
      <dgm:prSet presAssocID="{7ACC0932-466C-4F3C-AB54-E988D1880C75}" presName="sibTrans" presStyleLbl="sibTrans1D1" presStyleIdx="0" presStyleCnt="5"/>
      <dgm:spPr/>
      <dgm:t>
        <a:bodyPr/>
        <a:lstStyle/>
        <a:p>
          <a:endParaRPr lang="zh-CN" altLang="en-US"/>
        </a:p>
      </dgm:t>
    </dgm:pt>
    <dgm:pt modelId="{003D7B44-2A5E-48F6-85E1-E3EB3BD09A68}" type="pres">
      <dgm:prSet presAssocID="{E0DAE27C-D01B-48F3-AE0A-4F787B01ED27}" presName="node" presStyleLbl="node1" presStyleIdx="1" presStyleCnt="5">
        <dgm:presLayoutVars>
          <dgm:bulletEnabled val="1"/>
        </dgm:presLayoutVars>
      </dgm:prSet>
      <dgm:spPr/>
      <dgm:t>
        <a:bodyPr/>
        <a:lstStyle/>
        <a:p>
          <a:endParaRPr lang="zh-CN" altLang="en-US"/>
        </a:p>
      </dgm:t>
    </dgm:pt>
    <dgm:pt modelId="{787742F5-E9C2-4559-AA93-F53685CE32ED}" type="pres">
      <dgm:prSet presAssocID="{E0DAE27C-D01B-48F3-AE0A-4F787B01ED27}" presName="spNode" presStyleCnt="0"/>
      <dgm:spPr/>
    </dgm:pt>
    <dgm:pt modelId="{B7818688-EA12-4EC7-870B-02F7A5285DDC}" type="pres">
      <dgm:prSet presAssocID="{CFE5209A-65DB-42F7-9007-FA3055D8777C}" presName="sibTrans" presStyleLbl="sibTrans1D1" presStyleIdx="1" presStyleCnt="5"/>
      <dgm:spPr/>
      <dgm:t>
        <a:bodyPr/>
        <a:lstStyle/>
        <a:p>
          <a:endParaRPr lang="zh-CN" altLang="en-US"/>
        </a:p>
      </dgm:t>
    </dgm:pt>
    <dgm:pt modelId="{21017C50-8F45-4063-91E2-A96879B8C659}" type="pres">
      <dgm:prSet presAssocID="{3E14ABA3-383F-44E7-A34E-82B256023E0A}" presName="node" presStyleLbl="node1" presStyleIdx="2" presStyleCnt="5">
        <dgm:presLayoutVars>
          <dgm:bulletEnabled val="1"/>
        </dgm:presLayoutVars>
      </dgm:prSet>
      <dgm:spPr/>
      <dgm:t>
        <a:bodyPr/>
        <a:lstStyle/>
        <a:p>
          <a:endParaRPr lang="zh-CN" altLang="en-US"/>
        </a:p>
      </dgm:t>
    </dgm:pt>
    <dgm:pt modelId="{9BC1CA80-3B88-4492-8C4D-BB734DF8C1AA}" type="pres">
      <dgm:prSet presAssocID="{3E14ABA3-383F-44E7-A34E-82B256023E0A}" presName="spNode" presStyleCnt="0"/>
      <dgm:spPr/>
    </dgm:pt>
    <dgm:pt modelId="{3347F8D9-AD32-4303-832E-F49E3F540B27}" type="pres">
      <dgm:prSet presAssocID="{82B704AA-52DE-477A-B0A0-B22A14B6E4E9}" presName="sibTrans" presStyleLbl="sibTrans1D1" presStyleIdx="2" presStyleCnt="5"/>
      <dgm:spPr/>
      <dgm:t>
        <a:bodyPr/>
        <a:lstStyle/>
        <a:p>
          <a:endParaRPr lang="zh-CN" altLang="en-US"/>
        </a:p>
      </dgm:t>
    </dgm:pt>
    <dgm:pt modelId="{BFAD32BC-0108-4D1B-98D3-AA1D5B9850D7}" type="pres">
      <dgm:prSet presAssocID="{E435034F-C803-4096-9330-CD4EA888EA49}" presName="node" presStyleLbl="node1" presStyleIdx="3" presStyleCnt="5">
        <dgm:presLayoutVars>
          <dgm:bulletEnabled val="1"/>
        </dgm:presLayoutVars>
      </dgm:prSet>
      <dgm:spPr/>
      <dgm:t>
        <a:bodyPr/>
        <a:lstStyle/>
        <a:p>
          <a:endParaRPr lang="zh-CN" altLang="en-US"/>
        </a:p>
      </dgm:t>
    </dgm:pt>
    <dgm:pt modelId="{E91F5DA3-6100-4BD4-8A1C-ED7018AB3F90}" type="pres">
      <dgm:prSet presAssocID="{E435034F-C803-4096-9330-CD4EA888EA49}" presName="spNode" presStyleCnt="0"/>
      <dgm:spPr/>
    </dgm:pt>
    <dgm:pt modelId="{1FB84B0F-39CB-4E67-99DA-D993DEC84142}" type="pres">
      <dgm:prSet presAssocID="{09371BFD-01B0-4C78-A081-DE1C52781D1D}" presName="sibTrans" presStyleLbl="sibTrans1D1" presStyleIdx="3" presStyleCnt="5"/>
      <dgm:spPr/>
      <dgm:t>
        <a:bodyPr/>
        <a:lstStyle/>
        <a:p>
          <a:endParaRPr lang="zh-CN" altLang="en-US"/>
        </a:p>
      </dgm:t>
    </dgm:pt>
    <dgm:pt modelId="{5C1C1255-B850-4592-9E9C-7FE3DD5FC70A}" type="pres">
      <dgm:prSet presAssocID="{AF7D6BF3-D3EA-4E67-B6FA-2323E1BA7D28}" presName="node" presStyleLbl="node1" presStyleIdx="4" presStyleCnt="5">
        <dgm:presLayoutVars>
          <dgm:bulletEnabled val="1"/>
        </dgm:presLayoutVars>
      </dgm:prSet>
      <dgm:spPr/>
      <dgm:t>
        <a:bodyPr/>
        <a:lstStyle/>
        <a:p>
          <a:endParaRPr lang="zh-CN" altLang="en-US"/>
        </a:p>
      </dgm:t>
    </dgm:pt>
    <dgm:pt modelId="{4CE56705-5B17-4DD7-9717-EF2A64B32647}" type="pres">
      <dgm:prSet presAssocID="{AF7D6BF3-D3EA-4E67-B6FA-2323E1BA7D28}" presName="spNode" presStyleCnt="0"/>
      <dgm:spPr/>
    </dgm:pt>
    <dgm:pt modelId="{8022EF25-704E-4389-8827-DCB8720A3442}" type="pres">
      <dgm:prSet presAssocID="{40B53935-BB85-4D17-A7C3-AFD2DCC194F9}" presName="sibTrans" presStyleLbl="sibTrans1D1" presStyleIdx="4" presStyleCnt="5"/>
      <dgm:spPr/>
      <dgm:t>
        <a:bodyPr/>
        <a:lstStyle/>
        <a:p>
          <a:endParaRPr lang="zh-CN" altLang="en-US"/>
        </a:p>
      </dgm:t>
    </dgm:pt>
  </dgm:ptLst>
  <dgm:cxnLst>
    <dgm:cxn modelId="{8E70CEFD-665A-48B9-AA5F-AC7E7DB53AC8}" type="presOf" srcId="{B6E72706-989E-4565-897F-9AF93440238D}" destId="{42F2BCEF-59EA-4F6A-A480-224DEBBA772C}" srcOrd="0" destOrd="0" presId="urn:microsoft.com/office/officeart/2005/8/layout/cycle6#8"/>
    <dgm:cxn modelId="{E73E6AEE-0383-4FD7-911F-DD57620F4544}" type="presOf" srcId="{E435034F-C803-4096-9330-CD4EA888EA49}" destId="{BFAD32BC-0108-4D1B-98D3-AA1D5B9850D7}" srcOrd="0" destOrd="0" presId="urn:microsoft.com/office/officeart/2005/8/layout/cycle6#8"/>
    <dgm:cxn modelId="{F26C93B4-F042-46EE-B41C-417577E3326D}" srcId="{B6E72706-989E-4565-897F-9AF93440238D}" destId="{3E14ABA3-383F-44E7-A34E-82B256023E0A}" srcOrd="2" destOrd="0" parTransId="{8C80463B-FF5E-46B3-B698-871895AE2BE2}" sibTransId="{82B704AA-52DE-477A-B0A0-B22A14B6E4E9}"/>
    <dgm:cxn modelId="{4AACD4A6-A78D-483C-8174-FF8DBD88526A}" type="presOf" srcId="{82B704AA-52DE-477A-B0A0-B22A14B6E4E9}" destId="{3347F8D9-AD32-4303-832E-F49E3F540B27}" srcOrd="0" destOrd="0" presId="urn:microsoft.com/office/officeart/2005/8/layout/cycle6#8"/>
    <dgm:cxn modelId="{31689129-A3DD-4F1F-B512-0FA4EABD822E}" type="presOf" srcId="{E0DAE27C-D01B-48F3-AE0A-4F787B01ED27}" destId="{003D7B44-2A5E-48F6-85E1-E3EB3BD09A68}" srcOrd="0" destOrd="0" presId="urn:microsoft.com/office/officeart/2005/8/layout/cycle6#8"/>
    <dgm:cxn modelId="{5B7BDF88-8E7F-4C19-9883-5F55C85B2C9B}" type="presOf" srcId="{AF7D6BF3-D3EA-4E67-B6FA-2323E1BA7D28}" destId="{5C1C1255-B850-4592-9E9C-7FE3DD5FC70A}" srcOrd="0" destOrd="0" presId="urn:microsoft.com/office/officeart/2005/8/layout/cycle6#8"/>
    <dgm:cxn modelId="{ACDC2EB1-36FE-4828-BBF8-14F4FAF51AA5}" srcId="{B6E72706-989E-4565-897F-9AF93440238D}" destId="{E0DAE27C-D01B-48F3-AE0A-4F787B01ED27}" srcOrd="1" destOrd="0" parTransId="{A59B8A74-F3EC-4C63-9645-0BACA7DBE829}" sibTransId="{CFE5209A-65DB-42F7-9007-FA3055D8777C}"/>
    <dgm:cxn modelId="{A3EE3FF0-5C66-48C6-8BB0-F14F3871EF03}" srcId="{B6E72706-989E-4565-897F-9AF93440238D}" destId="{E435034F-C803-4096-9330-CD4EA888EA49}" srcOrd="3" destOrd="0" parTransId="{1C862DDE-12A8-4EAE-B3AE-F3D0E7E886D5}" sibTransId="{09371BFD-01B0-4C78-A081-DE1C52781D1D}"/>
    <dgm:cxn modelId="{1DC7E240-C03E-497D-9BCB-021CC93E6F99}" type="presOf" srcId="{3E14ABA3-383F-44E7-A34E-82B256023E0A}" destId="{21017C50-8F45-4063-91E2-A96879B8C659}" srcOrd="0" destOrd="0" presId="urn:microsoft.com/office/officeart/2005/8/layout/cycle6#8"/>
    <dgm:cxn modelId="{9F85C4D5-A351-418D-9753-7F895C26D0AF}" type="presOf" srcId="{40B53935-BB85-4D17-A7C3-AFD2DCC194F9}" destId="{8022EF25-704E-4389-8827-DCB8720A3442}" srcOrd="0" destOrd="0" presId="urn:microsoft.com/office/officeart/2005/8/layout/cycle6#8"/>
    <dgm:cxn modelId="{96BCD2FD-400A-4EAD-822E-C9233A93EFCE}" srcId="{B6E72706-989E-4565-897F-9AF93440238D}" destId="{AF7D6BF3-D3EA-4E67-B6FA-2323E1BA7D28}" srcOrd="4" destOrd="0" parTransId="{2EC12BBB-17E8-4092-A962-8C0B1839B741}" sibTransId="{40B53935-BB85-4D17-A7C3-AFD2DCC194F9}"/>
    <dgm:cxn modelId="{6FCE7064-B99C-4502-A4DA-C9E1CFE4F6E9}" type="presOf" srcId="{09371BFD-01B0-4C78-A081-DE1C52781D1D}" destId="{1FB84B0F-39CB-4E67-99DA-D993DEC84142}" srcOrd="0" destOrd="0" presId="urn:microsoft.com/office/officeart/2005/8/layout/cycle6#8"/>
    <dgm:cxn modelId="{0D2F8C9F-4DED-4BFF-982F-928A12C65EA9}" srcId="{B6E72706-989E-4565-897F-9AF93440238D}" destId="{91505AE6-15C0-49DC-ACAC-98EBBF2CD148}" srcOrd="0" destOrd="0" parTransId="{81B455B1-4013-43F9-97CD-0A3C0A7B20B5}" sibTransId="{7ACC0932-466C-4F3C-AB54-E988D1880C75}"/>
    <dgm:cxn modelId="{B3DE0EA7-0C0A-4C7B-BCDC-0F805B327CDC}" type="presOf" srcId="{7ACC0932-466C-4F3C-AB54-E988D1880C75}" destId="{994D2B52-A25F-466F-B34F-8E2A6D8716F7}" srcOrd="0" destOrd="0" presId="urn:microsoft.com/office/officeart/2005/8/layout/cycle6#8"/>
    <dgm:cxn modelId="{E7533A05-9F78-4B7A-BFDB-DFCA52889B2E}" type="presOf" srcId="{CFE5209A-65DB-42F7-9007-FA3055D8777C}" destId="{B7818688-EA12-4EC7-870B-02F7A5285DDC}" srcOrd="0" destOrd="0" presId="urn:microsoft.com/office/officeart/2005/8/layout/cycle6#8"/>
    <dgm:cxn modelId="{2C4D0DEC-FDA8-4EE8-AC79-76538B0AAF3A}" type="presOf" srcId="{91505AE6-15C0-49DC-ACAC-98EBBF2CD148}" destId="{23DF8606-6546-4F6D-85E1-5512FC0EABD9}" srcOrd="0" destOrd="0" presId="urn:microsoft.com/office/officeart/2005/8/layout/cycle6#8"/>
    <dgm:cxn modelId="{64FE3AA3-B912-4C6D-A6F5-EB67A43A127F}" type="presParOf" srcId="{42F2BCEF-59EA-4F6A-A480-224DEBBA772C}" destId="{23DF8606-6546-4F6D-85E1-5512FC0EABD9}" srcOrd="0" destOrd="0" presId="urn:microsoft.com/office/officeart/2005/8/layout/cycle6#8"/>
    <dgm:cxn modelId="{5B5AFB4F-8581-4EA7-8C65-15F80F5F2525}" type="presParOf" srcId="{42F2BCEF-59EA-4F6A-A480-224DEBBA772C}" destId="{6F85658E-0A44-433A-9410-289B318F27BB}" srcOrd="1" destOrd="0" presId="urn:microsoft.com/office/officeart/2005/8/layout/cycle6#8"/>
    <dgm:cxn modelId="{878DC2BF-1603-414C-BDD5-2F3F4CAD1284}" type="presParOf" srcId="{42F2BCEF-59EA-4F6A-A480-224DEBBA772C}" destId="{994D2B52-A25F-466F-B34F-8E2A6D8716F7}" srcOrd="2" destOrd="0" presId="urn:microsoft.com/office/officeart/2005/8/layout/cycle6#8"/>
    <dgm:cxn modelId="{9EE38C87-2783-4F06-9F2D-670BC1298DB7}" type="presParOf" srcId="{42F2BCEF-59EA-4F6A-A480-224DEBBA772C}" destId="{003D7B44-2A5E-48F6-85E1-E3EB3BD09A68}" srcOrd="3" destOrd="0" presId="urn:microsoft.com/office/officeart/2005/8/layout/cycle6#8"/>
    <dgm:cxn modelId="{99A30EF1-2AE5-4EDE-A126-DA705FDBF73B}" type="presParOf" srcId="{42F2BCEF-59EA-4F6A-A480-224DEBBA772C}" destId="{787742F5-E9C2-4559-AA93-F53685CE32ED}" srcOrd="4" destOrd="0" presId="urn:microsoft.com/office/officeart/2005/8/layout/cycle6#8"/>
    <dgm:cxn modelId="{805AC930-582A-4CD8-9535-F0B003ED6BAC}" type="presParOf" srcId="{42F2BCEF-59EA-4F6A-A480-224DEBBA772C}" destId="{B7818688-EA12-4EC7-870B-02F7A5285DDC}" srcOrd="5" destOrd="0" presId="urn:microsoft.com/office/officeart/2005/8/layout/cycle6#8"/>
    <dgm:cxn modelId="{CDCE9985-0793-44B3-820A-2BDA5E29F90A}" type="presParOf" srcId="{42F2BCEF-59EA-4F6A-A480-224DEBBA772C}" destId="{21017C50-8F45-4063-91E2-A96879B8C659}" srcOrd="6" destOrd="0" presId="urn:microsoft.com/office/officeart/2005/8/layout/cycle6#8"/>
    <dgm:cxn modelId="{1EBFE3F0-846A-4190-A9A3-C3E8D264B1C2}" type="presParOf" srcId="{42F2BCEF-59EA-4F6A-A480-224DEBBA772C}" destId="{9BC1CA80-3B88-4492-8C4D-BB734DF8C1AA}" srcOrd="7" destOrd="0" presId="urn:microsoft.com/office/officeart/2005/8/layout/cycle6#8"/>
    <dgm:cxn modelId="{015C7AD6-C661-4E27-A328-9F1E33EFF54E}" type="presParOf" srcId="{42F2BCEF-59EA-4F6A-A480-224DEBBA772C}" destId="{3347F8D9-AD32-4303-832E-F49E3F540B27}" srcOrd="8" destOrd="0" presId="urn:microsoft.com/office/officeart/2005/8/layout/cycle6#8"/>
    <dgm:cxn modelId="{86AEACB0-22DF-4C05-A32F-F36EFDA56300}" type="presParOf" srcId="{42F2BCEF-59EA-4F6A-A480-224DEBBA772C}" destId="{BFAD32BC-0108-4D1B-98D3-AA1D5B9850D7}" srcOrd="9" destOrd="0" presId="urn:microsoft.com/office/officeart/2005/8/layout/cycle6#8"/>
    <dgm:cxn modelId="{643B9D23-1650-4777-A2B8-9E675649B5F9}" type="presParOf" srcId="{42F2BCEF-59EA-4F6A-A480-224DEBBA772C}" destId="{E91F5DA3-6100-4BD4-8A1C-ED7018AB3F90}" srcOrd="10" destOrd="0" presId="urn:microsoft.com/office/officeart/2005/8/layout/cycle6#8"/>
    <dgm:cxn modelId="{8E880347-696C-4AE0-B97A-505BCD45BAA9}" type="presParOf" srcId="{42F2BCEF-59EA-4F6A-A480-224DEBBA772C}" destId="{1FB84B0F-39CB-4E67-99DA-D993DEC84142}" srcOrd="11" destOrd="0" presId="urn:microsoft.com/office/officeart/2005/8/layout/cycle6#8"/>
    <dgm:cxn modelId="{DE54405C-B894-4A0E-A3A2-F3C3671929D8}" type="presParOf" srcId="{42F2BCEF-59EA-4F6A-A480-224DEBBA772C}" destId="{5C1C1255-B850-4592-9E9C-7FE3DD5FC70A}" srcOrd="12" destOrd="0" presId="urn:microsoft.com/office/officeart/2005/8/layout/cycle6#8"/>
    <dgm:cxn modelId="{7922F70E-9306-423B-A766-FFF2550619AE}" type="presParOf" srcId="{42F2BCEF-59EA-4F6A-A480-224DEBBA772C}" destId="{4CE56705-5B17-4DD7-9717-EF2A64B32647}" srcOrd="13" destOrd="0" presId="urn:microsoft.com/office/officeart/2005/8/layout/cycle6#8"/>
    <dgm:cxn modelId="{37170694-0B70-47B4-A530-2A3F31B03E06}" type="presParOf" srcId="{42F2BCEF-59EA-4F6A-A480-224DEBBA772C}" destId="{8022EF25-704E-4389-8827-DCB8720A3442}" srcOrd="14" destOrd="0" presId="urn:microsoft.com/office/officeart/2005/8/layout/cycle6#8"/>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A9DDF7A-79E0-4029-B332-F27979120903}" type="doc">
      <dgm:prSet loTypeId="urn:microsoft.com/office/officeart/2005/8/layout/cycle6#9" loCatId="cycle" qsTypeId="urn:microsoft.com/office/officeart/2005/8/quickstyle/simple1#26" qsCatId="simple" csTypeId="urn:microsoft.com/office/officeart/2005/8/colors/accent1_2#14" csCatId="accent1" phldr="1"/>
      <dgm:spPr/>
      <dgm:t>
        <a:bodyPr/>
        <a:lstStyle/>
        <a:p>
          <a:endParaRPr lang="zh-CN" altLang="en-US"/>
        </a:p>
      </dgm:t>
    </dgm:pt>
    <dgm:pt modelId="{7CAAB069-DF31-4FE9-BB94-1AC593FC60FA}">
      <dgm:prSet phldrT="[文本]"/>
      <dgm:spPr/>
      <dgm:t>
        <a:bodyPr/>
        <a:lstStyle/>
        <a:p>
          <a:r>
            <a:rPr lang="zh-CN" altLang="en-US" dirty="0" smtClean="0"/>
            <a:t>保守国家秘密</a:t>
          </a:r>
          <a:endParaRPr lang="zh-CN" altLang="en-US" dirty="0"/>
        </a:p>
      </dgm:t>
    </dgm:pt>
    <dgm:pt modelId="{808A859B-B158-44EB-8438-C838D9A67C21}" type="parTrans" cxnId="{D5D43AC5-E96E-43F6-962F-11A7D09A5C18}">
      <dgm:prSet/>
      <dgm:spPr/>
      <dgm:t>
        <a:bodyPr/>
        <a:lstStyle/>
        <a:p>
          <a:endParaRPr lang="zh-CN" altLang="en-US"/>
        </a:p>
      </dgm:t>
    </dgm:pt>
    <dgm:pt modelId="{6D35B2A4-46E4-4873-AF8E-D831DE803168}" type="sibTrans" cxnId="{D5D43AC5-E96E-43F6-962F-11A7D09A5C18}">
      <dgm:prSet/>
      <dgm:spPr/>
      <dgm:t>
        <a:bodyPr/>
        <a:lstStyle/>
        <a:p>
          <a:endParaRPr lang="zh-CN" altLang="en-US"/>
        </a:p>
      </dgm:t>
    </dgm:pt>
    <dgm:pt modelId="{2AC4A9E0-497B-498F-A66D-6F08838F4D03}">
      <dgm:prSet phldrT="[文本]"/>
      <dgm:spPr/>
      <dgm:t>
        <a:bodyPr/>
        <a:lstStyle/>
        <a:p>
          <a:r>
            <a:rPr lang="zh-CN" altLang="en-US" dirty="0" smtClean="0"/>
            <a:t>尊重社会公德</a:t>
          </a:r>
          <a:endParaRPr lang="zh-CN" altLang="en-US" dirty="0"/>
        </a:p>
      </dgm:t>
    </dgm:pt>
    <dgm:pt modelId="{F112AB2D-05C2-47F3-936C-3E6594F95980}" type="parTrans" cxnId="{224D33AC-CD97-4D98-96FF-F9ECD76CC79A}">
      <dgm:prSet/>
      <dgm:spPr/>
      <dgm:t>
        <a:bodyPr/>
        <a:lstStyle/>
        <a:p>
          <a:endParaRPr lang="zh-CN" altLang="en-US"/>
        </a:p>
      </dgm:t>
    </dgm:pt>
    <dgm:pt modelId="{40121D16-19FB-4B5D-8277-004C1BA92BE6}" type="sibTrans" cxnId="{224D33AC-CD97-4D98-96FF-F9ECD76CC79A}">
      <dgm:prSet/>
      <dgm:spPr/>
      <dgm:t>
        <a:bodyPr/>
        <a:lstStyle/>
        <a:p>
          <a:endParaRPr lang="zh-CN" altLang="en-US"/>
        </a:p>
      </dgm:t>
    </dgm:pt>
    <dgm:pt modelId="{7531F086-3377-4D93-9FFF-E38DBE30E787}">
      <dgm:prSet phldrT="[文本]"/>
      <dgm:spPr/>
      <dgm:t>
        <a:bodyPr/>
        <a:lstStyle/>
        <a:p>
          <a:r>
            <a:rPr lang="zh-CN" altLang="en-US" dirty="0" smtClean="0"/>
            <a:t>遵守公共秩序</a:t>
          </a:r>
          <a:endParaRPr lang="zh-CN" altLang="en-US" dirty="0"/>
        </a:p>
      </dgm:t>
    </dgm:pt>
    <dgm:pt modelId="{8413B27A-69E5-40F0-B3F7-E1F54AA07DC2}" type="parTrans" cxnId="{0C387065-9C65-4B1F-997E-E29A6C274696}">
      <dgm:prSet/>
      <dgm:spPr/>
      <dgm:t>
        <a:bodyPr/>
        <a:lstStyle/>
        <a:p>
          <a:endParaRPr lang="zh-CN" altLang="en-US"/>
        </a:p>
      </dgm:t>
    </dgm:pt>
    <dgm:pt modelId="{CA54CC9E-0898-418D-8F05-842E2A4529DC}" type="sibTrans" cxnId="{0C387065-9C65-4B1F-997E-E29A6C274696}">
      <dgm:prSet/>
      <dgm:spPr/>
      <dgm:t>
        <a:bodyPr/>
        <a:lstStyle/>
        <a:p>
          <a:endParaRPr lang="zh-CN" altLang="en-US"/>
        </a:p>
      </dgm:t>
    </dgm:pt>
    <dgm:pt modelId="{8482E4E4-1FFB-40DC-AD8B-06F3FEB81AB3}">
      <dgm:prSet phldrT="[文本]"/>
      <dgm:spPr/>
      <dgm:t>
        <a:bodyPr/>
        <a:lstStyle/>
        <a:p>
          <a:r>
            <a:rPr lang="zh-CN" altLang="en-US" dirty="0" smtClean="0"/>
            <a:t>遵守劳动纪律</a:t>
          </a:r>
          <a:endParaRPr lang="zh-CN" altLang="en-US" dirty="0"/>
        </a:p>
      </dgm:t>
    </dgm:pt>
    <dgm:pt modelId="{7BD48C27-6EEE-49A5-B8E3-BA3353DD93BE}" type="parTrans" cxnId="{4D38C1BA-AF83-493F-96BA-7AEFE9111826}">
      <dgm:prSet/>
      <dgm:spPr/>
      <dgm:t>
        <a:bodyPr/>
        <a:lstStyle/>
        <a:p>
          <a:endParaRPr lang="zh-CN" altLang="en-US"/>
        </a:p>
      </dgm:t>
    </dgm:pt>
    <dgm:pt modelId="{83E52BFC-1595-4BE6-8259-97672AD53FB5}" type="sibTrans" cxnId="{4D38C1BA-AF83-493F-96BA-7AEFE9111826}">
      <dgm:prSet/>
      <dgm:spPr/>
      <dgm:t>
        <a:bodyPr/>
        <a:lstStyle/>
        <a:p>
          <a:endParaRPr lang="zh-CN" altLang="en-US"/>
        </a:p>
      </dgm:t>
    </dgm:pt>
    <dgm:pt modelId="{18BB455D-41E2-4274-B925-B924CA2D1A9D}">
      <dgm:prSet phldrT="[文本]"/>
      <dgm:spPr/>
      <dgm:t>
        <a:bodyPr/>
        <a:lstStyle/>
        <a:p>
          <a:r>
            <a:rPr lang="zh-CN" altLang="en-US" dirty="0" smtClean="0"/>
            <a:t>爱护公共财产</a:t>
          </a:r>
          <a:endParaRPr lang="zh-CN" altLang="en-US" dirty="0"/>
        </a:p>
      </dgm:t>
    </dgm:pt>
    <dgm:pt modelId="{84C6F926-07DF-474B-85CA-6FE21C236CB6}" type="parTrans" cxnId="{D81FE556-8C2A-4156-B570-617BC87B3627}">
      <dgm:prSet/>
      <dgm:spPr/>
      <dgm:t>
        <a:bodyPr/>
        <a:lstStyle/>
        <a:p>
          <a:endParaRPr lang="zh-CN" altLang="en-US"/>
        </a:p>
      </dgm:t>
    </dgm:pt>
    <dgm:pt modelId="{4EDC98A4-25E1-44BB-A207-F15DCD23C866}" type="sibTrans" cxnId="{D81FE556-8C2A-4156-B570-617BC87B3627}">
      <dgm:prSet/>
      <dgm:spPr/>
      <dgm:t>
        <a:bodyPr/>
        <a:lstStyle/>
        <a:p>
          <a:endParaRPr lang="zh-CN" altLang="en-US"/>
        </a:p>
      </dgm:t>
    </dgm:pt>
    <dgm:pt modelId="{EE9EAE07-9736-456B-A3C5-23462F9CF897}" type="pres">
      <dgm:prSet presAssocID="{9A9DDF7A-79E0-4029-B332-F27979120903}" presName="cycle" presStyleCnt="0">
        <dgm:presLayoutVars>
          <dgm:dir/>
          <dgm:resizeHandles val="exact"/>
        </dgm:presLayoutVars>
      </dgm:prSet>
      <dgm:spPr/>
      <dgm:t>
        <a:bodyPr/>
        <a:lstStyle/>
        <a:p>
          <a:endParaRPr lang="zh-CN" altLang="en-US"/>
        </a:p>
      </dgm:t>
    </dgm:pt>
    <dgm:pt modelId="{50F85442-3DEE-4CD5-98DB-629FD55F8DB7}" type="pres">
      <dgm:prSet presAssocID="{7CAAB069-DF31-4FE9-BB94-1AC593FC60FA}" presName="node" presStyleLbl="node1" presStyleIdx="0" presStyleCnt="5">
        <dgm:presLayoutVars>
          <dgm:bulletEnabled val="1"/>
        </dgm:presLayoutVars>
      </dgm:prSet>
      <dgm:spPr/>
      <dgm:t>
        <a:bodyPr/>
        <a:lstStyle/>
        <a:p>
          <a:endParaRPr lang="zh-CN" altLang="en-US"/>
        </a:p>
      </dgm:t>
    </dgm:pt>
    <dgm:pt modelId="{285F6D80-6498-4886-9183-21D48F19353B}" type="pres">
      <dgm:prSet presAssocID="{7CAAB069-DF31-4FE9-BB94-1AC593FC60FA}" presName="spNode" presStyleCnt="0"/>
      <dgm:spPr/>
    </dgm:pt>
    <dgm:pt modelId="{A01070E2-5409-45F6-88A1-234B537C6A9A}" type="pres">
      <dgm:prSet presAssocID="{6D35B2A4-46E4-4873-AF8E-D831DE803168}" presName="sibTrans" presStyleLbl="sibTrans1D1" presStyleIdx="0" presStyleCnt="5"/>
      <dgm:spPr/>
      <dgm:t>
        <a:bodyPr/>
        <a:lstStyle/>
        <a:p>
          <a:endParaRPr lang="zh-CN" altLang="en-US"/>
        </a:p>
      </dgm:t>
    </dgm:pt>
    <dgm:pt modelId="{672CF23E-34AA-4B48-AEF1-DB8551249FC0}" type="pres">
      <dgm:prSet presAssocID="{2AC4A9E0-497B-498F-A66D-6F08838F4D03}" presName="node" presStyleLbl="node1" presStyleIdx="1" presStyleCnt="5">
        <dgm:presLayoutVars>
          <dgm:bulletEnabled val="1"/>
        </dgm:presLayoutVars>
      </dgm:prSet>
      <dgm:spPr/>
      <dgm:t>
        <a:bodyPr/>
        <a:lstStyle/>
        <a:p>
          <a:endParaRPr lang="zh-CN" altLang="en-US"/>
        </a:p>
      </dgm:t>
    </dgm:pt>
    <dgm:pt modelId="{6DAC269F-ED85-46E9-9912-520806A67EF7}" type="pres">
      <dgm:prSet presAssocID="{2AC4A9E0-497B-498F-A66D-6F08838F4D03}" presName="spNode" presStyleCnt="0"/>
      <dgm:spPr/>
    </dgm:pt>
    <dgm:pt modelId="{8477F584-9481-4852-A333-FE28AA3F9556}" type="pres">
      <dgm:prSet presAssocID="{40121D16-19FB-4B5D-8277-004C1BA92BE6}" presName="sibTrans" presStyleLbl="sibTrans1D1" presStyleIdx="1" presStyleCnt="5"/>
      <dgm:spPr/>
      <dgm:t>
        <a:bodyPr/>
        <a:lstStyle/>
        <a:p>
          <a:endParaRPr lang="zh-CN" altLang="en-US"/>
        </a:p>
      </dgm:t>
    </dgm:pt>
    <dgm:pt modelId="{4BFECF89-87C7-43D7-A908-9FB0594C2CC6}" type="pres">
      <dgm:prSet presAssocID="{7531F086-3377-4D93-9FFF-E38DBE30E787}" presName="node" presStyleLbl="node1" presStyleIdx="2" presStyleCnt="5">
        <dgm:presLayoutVars>
          <dgm:bulletEnabled val="1"/>
        </dgm:presLayoutVars>
      </dgm:prSet>
      <dgm:spPr/>
      <dgm:t>
        <a:bodyPr/>
        <a:lstStyle/>
        <a:p>
          <a:endParaRPr lang="zh-CN" altLang="en-US"/>
        </a:p>
      </dgm:t>
    </dgm:pt>
    <dgm:pt modelId="{D8CBB5AA-5F03-4EB8-B354-C1C5188E373E}" type="pres">
      <dgm:prSet presAssocID="{7531F086-3377-4D93-9FFF-E38DBE30E787}" presName="spNode" presStyleCnt="0"/>
      <dgm:spPr/>
    </dgm:pt>
    <dgm:pt modelId="{7C5EAFCF-7C4B-48A5-AE35-ADC3455891C5}" type="pres">
      <dgm:prSet presAssocID="{CA54CC9E-0898-418D-8F05-842E2A4529DC}" presName="sibTrans" presStyleLbl="sibTrans1D1" presStyleIdx="2" presStyleCnt="5"/>
      <dgm:spPr/>
      <dgm:t>
        <a:bodyPr/>
        <a:lstStyle/>
        <a:p>
          <a:endParaRPr lang="zh-CN" altLang="en-US"/>
        </a:p>
      </dgm:t>
    </dgm:pt>
    <dgm:pt modelId="{9A4EB637-5A16-4A97-8F5A-5FFC2D674B85}" type="pres">
      <dgm:prSet presAssocID="{8482E4E4-1FFB-40DC-AD8B-06F3FEB81AB3}" presName="node" presStyleLbl="node1" presStyleIdx="3" presStyleCnt="5">
        <dgm:presLayoutVars>
          <dgm:bulletEnabled val="1"/>
        </dgm:presLayoutVars>
      </dgm:prSet>
      <dgm:spPr/>
      <dgm:t>
        <a:bodyPr/>
        <a:lstStyle/>
        <a:p>
          <a:endParaRPr lang="zh-CN" altLang="en-US"/>
        </a:p>
      </dgm:t>
    </dgm:pt>
    <dgm:pt modelId="{A240547C-B6DD-4617-B34B-143D1D57B85F}" type="pres">
      <dgm:prSet presAssocID="{8482E4E4-1FFB-40DC-AD8B-06F3FEB81AB3}" presName="spNode" presStyleCnt="0"/>
      <dgm:spPr/>
    </dgm:pt>
    <dgm:pt modelId="{752F0254-98E8-4FC4-9FFC-A3BB68352F32}" type="pres">
      <dgm:prSet presAssocID="{83E52BFC-1595-4BE6-8259-97672AD53FB5}" presName="sibTrans" presStyleLbl="sibTrans1D1" presStyleIdx="3" presStyleCnt="5"/>
      <dgm:spPr/>
      <dgm:t>
        <a:bodyPr/>
        <a:lstStyle/>
        <a:p>
          <a:endParaRPr lang="zh-CN" altLang="en-US"/>
        </a:p>
      </dgm:t>
    </dgm:pt>
    <dgm:pt modelId="{B9D66153-6DE2-4A05-8033-2F5BABD579F5}" type="pres">
      <dgm:prSet presAssocID="{18BB455D-41E2-4274-B925-B924CA2D1A9D}" presName="node" presStyleLbl="node1" presStyleIdx="4" presStyleCnt="5">
        <dgm:presLayoutVars>
          <dgm:bulletEnabled val="1"/>
        </dgm:presLayoutVars>
      </dgm:prSet>
      <dgm:spPr/>
      <dgm:t>
        <a:bodyPr/>
        <a:lstStyle/>
        <a:p>
          <a:endParaRPr lang="zh-CN" altLang="en-US"/>
        </a:p>
      </dgm:t>
    </dgm:pt>
    <dgm:pt modelId="{6C2A4536-BF2B-4AE7-9F34-BD3862F78C5E}" type="pres">
      <dgm:prSet presAssocID="{18BB455D-41E2-4274-B925-B924CA2D1A9D}" presName="spNode" presStyleCnt="0"/>
      <dgm:spPr/>
    </dgm:pt>
    <dgm:pt modelId="{056CCDE9-D014-48BC-A920-4E0A40EB65BC}" type="pres">
      <dgm:prSet presAssocID="{4EDC98A4-25E1-44BB-A207-F15DCD23C866}" presName="sibTrans" presStyleLbl="sibTrans1D1" presStyleIdx="4" presStyleCnt="5"/>
      <dgm:spPr/>
      <dgm:t>
        <a:bodyPr/>
        <a:lstStyle/>
        <a:p>
          <a:endParaRPr lang="zh-CN" altLang="en-US"/>
        </a:p>
      </dgm:t>
    </dgm:pt>
  </dgm:ptLst>
  <dgm:cxnLst>
    <dgm:cxn modelId="{0C387065-9C65-4B1F-997E-E29A6C274696}" srcId="{9A9DDF7A-79E0-4029-B332-F27979120903}" destId="{7531F086-3377-4D93-9FFF-E38DBE30E787}" srcOrd="2" destOrd="0" parTransId="{8413B27A-69E5-40F0-B3F7-E1F54AA07DC2}" sibTransId="{CA54CC9E-0898-418D-8F05-842E2A4529DC}"/>
    <dgm:cxn modelId="{C8FD7258-31A9-4922-B4E1-FE51DB3C1B43}" type="presOf" srcId="{6D35B2A4-46E4-4873-AF8E-D831DE803168}" destId="{A01070E2-5409-45F6-88A1-234B537C6A9A}" srcOrd="0" destOrd="0" presId="urn:microsoft.com/office/officeart/2005/8/layout/cycle6#9"/>
    <dgm:cxn modelId="{86D311CF-614B-4002-8EFA-D493B880FA4B}" type="presOf" srcId="{2AC4A9E0-497B-498F-A66D-6F08838F4D03}" destId="{672CF23E-34AA-4B48-AEF1-DB8551249FC0}" srcOrd="0" destOrd="0" presId="urn:microsoft.com/office/officeart/2005/8/layout/cycle6#9"/>
    <dgm:cxn modelId="{D5D43AC5-E96E-43F6-962F-11A7D09A5C18}" srcId="{9A9DDF7A-79E0-4029-B332-F27979120903}" destId="{7CAAB069-DF31-4FE9-BB94-1AC593FC60FA}" srcOrd="0" destOrd="0" parTransId="{808A859B-B158-44EB-8438-C838D9A67C21}" sibTransId="{6D35B2A4-46E4-4873-AF8E-D831DE803168}"/>
    <dgm:cxn modelId="{A2B297F5-B270-483A-8684-6A72AE2FFA37}" type="presOf" srcId="{CA54CC9E-0898-418D-8F05-842E2A4529DC}" destId="{7C5EAFCF-7C4B-48A5-AE35-ADC3455891C5}" srcOrd="0" destOrd="0" presId="urn:microsoft.com/office/officeart/2005/8/layout/cycle6#9"/>
    <dgm:cxn modelId="{4D38C1BA-AF83-493F-96BA-7AEFE9111826}" srcId="{9A9DDF7A-79E0-4029-B332-F27979120903}" destId="{8482E4E4-1FFB-40DC-AD8B-06F3FEB81AB3}" srcOrd="3" destOrd="0" parTransId="{7BD48C27-6EEE-49A5-B8E3-BA3353DD93BE}" sibTransId="{83E52BFC-1595-4BE6-8259-97672AD53FB5}"/>
    <dgm:cxn modelId="{D3EBC9EB-1C2C-431D-8BE0-7A7CD495CE57}" type="presOf" srcId="{9A9DDF7A-79E0-4029-B332-F27979120903}" destId="{EE9EAE07-9736-456B-A3C5-23462F9CF897}" srcOrd="0" destOrd="0" presId="urn:microsoft.com/office/officeart/2005/8/layout/cycle6#9"/>
    <dgm:cxn modelId="{EFDB30AF-32F2-46C8-B8F0-923FFD9287EE}" type="presOf" srcId="{83E52BFC-1595-4BE6-8259-97672AD53FB5}" destId="{752F0254-98E8-4FC4-9FFC-A3BB68352F32}" srcOrd="0" destOrd="0" presId="urn:microsoft.com/office/officeart/2005/8/layout/cycle6#9"/>
    <dgm:cxn modelId="{445BE065-3D7E-41C3-9E12-46C7FBF50372}" type="presOf" srcId="{40121D16-19FB-4B5D-8277-004C1BA92BE6}" destId="{8477F584-9481-4852-A333-FE28AA3F9556}" srcOrd="0" destOrd="0" presId="urn:microsoft.com/office/officeart/2005/8/layout/cycle6#9"/>
    <dgm:cxn modelId="{43AB341D-77D3-44D1-9791-FC029A6A3632}" type="presOf" srcId="{7CAAB069-DF31-4FE9-BB94-1AC593FC60FA}" destId="{50F85442-3DEE-4CD5-98DB-629FD55F8DB7}" srcOrd="0" destOrd="0" presId="urn:microsoft.com/office/officeart/2005/8/layout/cycle6#9"/>
    <dgm:cxn modelId="{224D33AC-CD97-4D98-96FF-F9ECD76CC79A}" srcId="{9A9DDF7A-79E0-4029-B332-F27979120903}" destId="{2AC4A9E0-497B-498F-A66D-6F08838F4D03}" srcOrd="1" destOrd="0" parTransId="{F112AB2D-05C2-47F3-936C-3E6594F95980}" sibTransId="{40121D16-19FB-4B5D-8277-004C1BA92BE6}"/>
    <dgm:cxn modelId="{1D892B74-5500-4D29-9BC3-0893CB1E0BE4}" type="presOf" srcId="{18BB455D-41E2-4274-B925-B924CA2D1A9D}" destId="{B9D66153-6DE2-4A05-8033-2F5BABD579F5}" srcOrd="0" destOrd="0" presId="urn:microsoft.com/office/officeart/2005/8/layout/cycle6#9"/>
    <dgm:cxn modelId="{D81FE556-8C2A-4156-B570-617BC87B3627}" srcId="{9A9DDF7A-79E0-4029-B332-F27979120903}" destId="{18BB455D-41E2-4274-B925-B924CA2D1A9D}" srcOrd="4" destOrd="0" parTransId="{84C6F926-07DF-474B-85CA-6FE21C236CB6}" sibTransId="{4EDC98A4-25E1-44BB-A207-F15DCD23C866}"/>
    <dgm:cxn modelId="{1B08B382-44A1-401B-8317-ADA4EB7BB2BB}" type="presOf" srcId="{8482E4E4-1FFB-40DC-AD8B-06F3FEB81AB3}" destId="{9A4EB637-5A16-4A97-8F5A-5FFC2D674B85}" srcOrd="0" destOrd="0" presId="urn:microsoft.com/office/officeart/2005/8/layout/cycle6#9"/>
    <dgm:cxn modelId="{E46BDA49-C10D-4B87-ABBA-45B2709DC87E}" type="presOf" srcId="{7531F086-3377-4D93-9FFF-E38DBE30E787}" destId="{4BFECF89-87C7-43D7-A908-9FB0594C2CC6}" srcOrd="0" destOrd="0" presId="urn:microsoft.com/office/officeart/2005/8/layout/cycle6#9"/>
    <dgm:cxn modelId="{65185F4C-F5B8-4481-B4C8-5A8ED834DC65}" type="presOf" srcId="{4EDC98A4-25E1-44BB-A207-F15DCD23C866}" destId="{056CCDE9-D014-48BC-A920-4E0A40EB65BC}" srcOrd="0" destOrd="0" presId="urn:microsoft.com/office/officeart/2005/8/layout/cycle6#9"/>
    <dgm:cxn modelId="{DF36E668-70B5-4D4B-8858-37B0E640F557}" type="presParOf" srcId="{EE9EAE07-9736-456B-A3C5-23462F9CF897}" destId="{50F85442-3DEE-4CD5-98DB-629FD55F8DB7}" srcOrd="0" destOrd="0" presId="urn:microsoft.com/office/officeart/2005/8/layout/cycle6#9"/>
    <dgm:cxn modelId="{40F080FA-55F2-4BDB-A4BF-DBADE7F39694}" type="presParOf" srcId="{EE9EAE07-9736-456B-A3C5-23462F9CF897}" destId="{285F6D80-6498-4886-9183-21D48F19353B}" srcOrd="1" destOrd="0" presId="urn:microsoft.com/office/officeart/2005/8/layout/cycle6#9"/>
    <dgm:cxn modelId="{6CC1D000-FC48-46A8-9867-1F0E14B9162A}" type="presParOf" srcId="{EE9EAE07-9736-456B-A3C5-23462F9CF897}" destId="{A01070E2-5409-45F6-88A1-234B537C6A9A}" srcOrd="2" destOrd="0" presId="urn:microsoft.com/office/officeart/2005/8/layout/cycle6#9"/>
    <dgm:cxn modelId="{2E917382-93C3-47E8-B11E-EE403505BB05}" type="presParOf" srcId="{EE9EAE07-9736-456B-A3C5-23462F9CF897}" destId="{672CF23E-34AA-4B48-AEF1-DB8551249FC0}" srcOrd="3" destOrd="0" presId="urn:microsoft.com/office/officeart/2005/8/layout/cycle6#9"/>
    <dgm:cxn modelId="{F248FD25-0B47-4DE5-A2D0-EE26845B4B3B}" type="presParOf" srcId="{EE9EAE07-9736-456B-A3C5-23462F9CF897}" destId="{6DAC269F-ED85-46E9-9912-520806A67EF7}" srcOrd="4" destOrd="0" presId="urn:microsoft.com/office/officeart/2005/8/layout/cycle6#9"/>
    <dgm:cxn modelId="{04BD9E9E-72E8-428E-94A3-B1001DEF3B8B}" type="presParOf" srcId="{EE9EAE07-9736-456B-A3C5-23462F9CF897}" destId="{8477F584-9481-4852-A333-FE28AA3F9556}" srcOrd="5" destOrd="0" presId="urn:microsoft.com/office/officeart/2005/8/layout/cycle6#9"/>
    <dgm:cxn modelId="{9BECBC16-5F6C-4F53-A23B-E039DFEDE5C2}" type="presParOf" srcId="{EE9EAE07-9736-456B-A3C5-23462F9CF897}" destId="{4BFECF89-87C7-43D7-A908-9FB0594C2CC6}" srcOrd="6" destOrd="0" presId="urn:microsoft.com/office/officeart/2005/8/layout/cycle6#9"/>
    <dgm:cxn modelId="{F614D2CB-8FA8-42C0-8C98-C556077AB828}" type="presParOf" srcId="{EE9EAE07-9736-456B-A3C5-23462F9CF897}" destId="{D8CBB5AA-5F03-4EB8-B354-C1C5188E373E}" srcOrd="7" destOrd="0" presId="urn:microsoft.com/office/officeart/2005/8/layout/cycle6#9"/>
    <dgm:cxn modelId="{60D0427E-FE20-4FCD-8B2A-2E0BBC844DCE}" type="presParOf" srcId="{EE9EAE07-9736-456B-A3C5-23462F9CF897}" destId="{7C5EAFCF-7C4B-48A5-AE35-ADC3455891C5}" srcOrd="8" destOrd="0" presId="urn:microsoft.com/office/officeart/2005/8/layout/cycle6#9"/>
    <dgm:cxn modelId="{28EFAFFC-E992-4C7C-9F23-01F58BE88ABD}" type="presParOf" srcId="{EE9EAE07-9736-456B-A3C5-23462F9CF897}" destId="{9A4EB637-5A16-4A97-8F5A-5FFC2D674B85}" srcOrd="9" destOrd="0" presId="urn:microsoft.com/office/officeart/2005/8/layout/cycle6#9"/>
    <dgm:cxn modelId="{7204892E-088A-4A52-93F8-D3F7C435CCE6}" type="presParOf" srcId="{EE9EAE07-9736-456B-A3C5-23462F9CF897}" destId="{A240547C-B6DD-4617-B34B-143D1D57B85F}" srcOrd="10" destOrd="0" presId="urn:microsoft.com/office/officeart/2005/8/layout/cycle6#9"/>
    <dgm:cxn modelId="{15236F91-E132-455E-B3E7-9430B272C5C7}" type="presParOf" srcId="{EE9EAE07-9736-456B-A3C5-23462F9CF897}" destId="{752F0254-98E8-4FC4-9FFC-A3BB68352F32}" srcOrd="11" destOrd="0" presId="urn:microsoft.com/office/officeart/2005/8/layout/cycle6#9"/>
    <dgm:cxn modelId="{18D642C4-C0B9-40E3-85A1-5A3609ED1E6C}" type="presParOf" srcId="{EE9EAE07-9736-456B-A3C5-23462F9CF897}" destId="{B9D66153-6DE2-4A05-8033-2F5BABD579F5}" srcOrd="12" destOrd="0" presId="urn:microsoft.com/office/officeart/2005/8/layout/cycle6#9"/>
    <dgm:cxn modelId="{386C909E-3590-443F-8EEE-3394306EB097}" type="presParOf" srcId="{EE9EAE07-9736-456B-A3C5-23462F9CF897}" destId="{6C2A4536-BF2B-4AE7-9F34-BD3862F78C5E}" srcOrd="13" destOrd="0" presId="urn:microsoft.com/office/officeart/2005/8/layout/cycle6#9"/>
    <dgm:cxn modelId="{39EA24CC-7BCC-4DD0-A890-268F3B6CD305}" type="presParOf" srcId="{EE9EAE07-9736-456B-A3C5-23462F9CF897}" destId="{056CCDE9-D014-48BC-A920-4E0A40EB65BC}" srcOrd="14" destOrd="0" presId="urn:microsoft.com/office/officeart/2005/8/layout/cycle6#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161196A-B135-4966-83CD-5E643E44CE9B}" type="doc">
      <dgm:prSet loTypeId="urn:microsoft.com/office/officeart/2005/8/layout/cycle6#10" loCatId="cycle" qsTypeId="urn:microsoft.com/office/officeart/2005/8/quickstyle/simple1#27" qsCatId="simple" csTypeId="urn:microsoft.com/office/officeart/2005/8/colors/accent1_2#15" csCatId="accent1" phldr="1"/>
      <dgm:spPr/>
      <dgm:t>
        <a:bodyPr/>
        <a:lstStyle/>
        <a:p>
          <a:endParaRPr lang="zh-CN" altLang="en-US"/>
        </a:p>
      </dgm:t>
    </dgm:pt>
    <dgm:pt modelId="{09BEF7E4-59D9-4999-8969-C38D3B9210EC}">
      <dgm:prSet phldrT="[文本]"/>
      <dgm:spPr/>
      <dgm:t>
        <a:bodyPr/>
        <a:lstStyle/>
        <a:p>
          <a:r>
            <a:rPr lang="zh-CN" altLang="en-US" dirty="0" smtClean="0"/>
            <a:t>民事责任</a:t>
          </a:r>
          <a:endParaRPr lang="zh-CN" altLang="en-US" dirty="0"/>
        </a:p>
      </dgm:t>
    </dgm:pt>
    <dgm:pt modelId="{23021B2D-F8E7-4CE9-A986-99175E834259}" type="parTrans" cxnId="{23E432A7-5D13-4BAB-AB7D-273224B5310E}">
      <dgm:prSet/>
      <dgm:spPr/>
      <dgm:t>
        <a:bodyPr/>
        <a:lstStyle/>
        <a:p>
          <a:endParaRPr lang="zh-CN" altLang="en-US"/>
        </a:p>
      </dgm:t>
    </dgm:pt>
    <dgm:pt modelId="{4DDA6D6F-5764-4143-B1CD-E4550DF9EEB5}" type="sibTrans" cxnId="{23E432A7-5D13-4BAB-AB7D-273224B5310E}">
      <dgm:prSet/>
      <dgm:spPr/>
      <dgm:t>
        <a:bodyPr/>
        <a:lstStyle/>
        <a:p>
          <a:endParaRPr lang="zh-CN" altLang="en-US"/>
        </a:p>
      </dgm:t>
    </dgm:pt>
    <dgm:pt modelId="{252D3A4F-E380-4FAC-AF4E-F5E97F11689A}">
      <dgm:prSet phldrT="[文本]"/>
      <dgm:spPr/>
      <dgm:t>
        <a:bodyPr/>
        <a:lstStyle/>
        <a:p>
          <a:r>
            <a:rPr lang="zh-CN" altLang="en-US" dirty="0" smtClean="0"/>
            <a:t>刑事责任</a:t>
          </a:r>
          <a:endParaRPr lang="zh-CN" altLang="en-US" dirty="0"/>
        </a:p>
      </dgm:t>
    </dgm:pt>
    <dgm:pt modelId="{5EAADC20-D720-4F2C-A3AC-A7F677191FED}" type="parTrans" cxnId="{A33B3622-DED1-4C64-AEA6-4D54B670EA54}">
      <dgm:prSet/>
      <dgm:spPr/>
      <dgm:t>
        <a:bodyPr/>
        <a:lstStyle/>
        <a:p>
          <a:endParaRPr lang="zh-CN" altLang="en-US"/>
        </a:p>
      </dgm:t>
    </dgm:pt>
    <dgm:pt modelId="{C0FD8033-E5DC-4B36-BB2B-186DAF9E6EF5}" type="sibTrans" cxnId="{A33B3622-DED1-4C64-AEA6-4D54B670EA54}">
      <dgm:prSet/>
      <dgm:spPr/>
      <dgm:t>
        <a:bodyPr/>
        <a:lstStyle/>
        <a:p>
          <a:endParaRPr lang="zh-CN" altLang="en-US"/>
        </a:p>
      </dgm:t>
    </dgm:pt>
    <dgm:pt modelId="{773D0685-7CAB-40F0-8245-ED9B2C7F2A42}">
      <dgm:prSet phldrT="[文本]"/>
      <dgm:spPr/>
      <dgm:t>
        <a:bodyPr/>
        <a:lstStyle/>
        <a:p>
          <a:r>
            <a:rPr lang="zh-CN" altLang="en-US" dirty="0" smtClean="0"/>
            <a:t>行政责任</a:t>
          </a:r>
          <a:endParaRPr lang="zh-CN" altLang="en-US" dirty="0"/>
        </a:p>
      </dgm:t>
    </dgm:pt>
    <dgm:pt modelId="{CCC94C75-65DE-4069-80D6-4F6BFCE5D0C9}" type="parTrans" cxnId="{E7CA21C4-3C98-4688-9E6D-8D5297BED105}">
      <dgm:prSet/>
      <dgm:spPr/>
      <dgm:t>
        <a:bodyPr/>
        <a:lstStyle/>
        <a:p>
          <a:endParaRPr lang="zh-CN" altLang="en-US"/>
        </a:p>
      </dgm:t>
    </dgm:pt>
    <dgm:pt modelId="{84C33B8A-03D3-44CD-A18C-8E7225B96E7B}" type="sibTrans" cxnId="{E7CA21C4-3C98-4688-9E6D-8D5297BED105}">
      <dgm:prSet/>
      <dgm:spPr/>
      <dgm:t>
        <a:bodyPr/>
        <a:lstStyle/>
        <a:p>
          <a:endParaRPr lang="zh-CN" altLang="en-US"/>
        </a:p>
      </dgm:t>
    </dgm:pt>
    <dgm:pt modelId="{FDD28A89-E3A8-4E4F-AF51-EE8B1EE41959}" type="pres">
      <dgm:prSet presAssocID="{4161196A-B135-4966-83CD-5E643E44CE9B}" presName="cycle" presStyleCnt="0">
        <dgm:presLayoutVars>
          <dgm:dir/>
          <dgm:resizeHandles val="exact"/>
        </dgm:presLayoutVars>
      </dgm:prSet>
      <dgm:spPr/>
      <dgm:t>
        <a:bodyPr/>
        <a:lstStyle/>
        <a:p>
          <a:endParaRPr lang="zh-CN" altLang="en-US"/>
        </a:p>
      </dgm:t>
    </dgm:pt>
    <dgm:pt modelId="{5E56267A-61A6-4A32-9B1F-D2D253E5BFEC}" type="pres">
      <dgm:prSet presAssocID="{09BEF7E4-59D9-4999-8969-C38D3B9210EC}" presName="node" presStyleLbl="node1" presStyleIdx="0" presStyleCnt="3">
        <dgm:presLayoutVars>
          <dgm:bulletEnabled val="1"/>
        </dgm:presLayoutVars>
      </dgm:prSet>
      <dgm:spPr/>
      <dgm:t>
        <a:bodyPr/>
        <a:lstStyle/>
        <a:p>
          <a:endParaRPr lang="zh-CN" altLang="en-US"/>
        </a:p>
      </dgm:t>
    </dgm:pt>
    <dgm:pt modelId="{C0D52629-F452-4B41-960A-FA8C3ED57617}" type="pres">
      <dgm:prSet presAssocID="{09BEF7E4-59D9-4999-8969-C38D3B9210EC}" presName="spNode" presStyleCnt="0"/>
      <dgm:spPr/>
    </dgm:pt>
    <dgm:pt modelId="{D899C161-D6BF-4EB2-B4AC-0B0296407C85}" type="pres">
      <dgm:prSet presAssocID="{4DDA6D6F-5764-4143-B1CD-E4550DF9EEB5}" presName="sibTrans" presStyleLbl="sibTrans1D1" presStyleIdx="0" presStyleCnt="3"/>
      <dgm:spPr/>
      <dgm:t>
        <a:bodyPr/>
        <a:lstStyle/>
        <a:p>
          <a:endParaRPr lang="zh-CN" altLang="en-US"/>
        </a:p>
      </dgm:t>
    </dgm:pt>
    <dgm:pt modelId="{82FDE5C8-828D-4C4E-B566-E3E52F22AB52}" type="pres">
      <dgm:prSet presAssocID="{252D3A4F-E380-4FAC-AF4E-F5E97F11689A}" presName="node" presStyleLbl="node1" presStyleIdx="1" presStyleCnt="3">
        <dgm:presLayoutVars>
          <dgm:bulletEnabled val="1"/>
        </dgm:presLayoutVars>
      </dgm:prSet>
      <dgm:spPr/>
      <dgm:t>
        <a:bodyPr/>
        <a:lstStyle/>
        <a:p>
          <a:endParaRPr lang="zh-CN" altLang="en-US"/>
        </a:p>
      </dgm:t>
    </dgm:pt>
    <dgm:pt modelId="{F2F0650C-AB24-4634-B91C-AC7087F91D7B}" type="pres">
      <dgm:prSet presAssocID="{252D3A4F-E380-4FAC-AF4E-F5E97F11689A}" presName="spNode" presStyleCnt="0"/>
      <dgm:spPr/>
    </dgm:pt>
    <dgm:pt modelId="{8E7ACA4E-11AA-4B1C-9E84-BA4946A5996F}" type="pres">
      <dgm:prSet presAssocID="{C0FD8033-E5DC-4B36-BB2B-186DAF9E6EF5}" presName="sibTrans" presStyleLbl="sibTrans1D1" presStyleIdx="1" presStyleCnt="3"/>
      <dgm:spPr/>
      <dgm:t>
        <a:bodyPr/>
        <a:lstStyle/>
        <a:p>
          <a:endParaRPr lang="zh-CN" altLang="en-US"/>
        </a:p>
      </dgm:t>
    </dgm:pt>
    <dgm:pt modelId="{99FB4CD5-BC08-4399-967D-83989A223E3A}" type="pres">
      <dgm:prSet presAssocID="{773D0685-7CAB-40F0-8245-ED9B2C7F2A42}" presName="node" presStyleLbl="node1" presStyleIdx="2" presStyleCnt="3">
        <dgm:presLayoutVars>
          <dgm:bulletEnabled val="1"/>
        </dgm:presLayoutVars>
      </dgm:prSet>
      <dgm:spPr/>
      <dgm:t>
        <a:bodyPr/>
        <a:lstStyle/>
        <a:p>
          <a:endParaRPr lang="zh-CN" altLang="en-US"/>
        </a:p>
      </dgm:t>
    </dgm:pt>
    <dgm:pt modelId="{F6272C0F-3AE6-4680-B8CF-B35AA7622881}" type="pres">
      <dgm:prSet presAssocID="{773D0685-7CAB-40F0-8245-ED9B2C7F2A42}" presName="spNode" presStyleCnt="0"/>
      <dgm:spPr/>
    </dgm:pt>
    <dgm:pt modelId="{ACF666C4-B705-428C-B799-31408D328150}" type="pres">
      <dgm:prSet presAssocID="{84C33B8A-03D3-44CD-A18C-8E7225B96E7B}" presName="sibTrans" presStyleLbl="sibTrans1D1" presStyleIdx="2" presStyleCnt="3"/>
      <dgm:spPr/>
      <dgm:t>
        <a:bodyPr/>
        <a:lstStyle/>
        <a:p>
          <a:endParaRPr lang="zh-CN" altLang="en-US"/>
        </a:p>
      </dgm:t>
    </dgm:pt>
  </dgm:ptLst>
  <dgm:cxnLst>
    <dgm:cxn modelId="{8FF5D8E8-17D4-4743-9AFC-7C763DEDA809}" type="presOf" srcId="{84C33B8A-03D3-44CD-A18C-8E7225B96E7B}" destId="{ACF666C4-B705-428C-B799-31408D328150}" srcOrd="0" destOrd="0" presId="urn:microsoft.com/office/officeart/2005/8/layout/cycle6#10"/>
    <dgm:cxn modelId="{E7CA21C4-3C98-4688-9E6D-8D5297BED105}" srcId="{4161196A-B135-4966-83CD-5E643E44CE9B}" destId="{773D0685-7CAB-40F0-8245-ED9B2C7F2A42}" srcOrd="2" destOrd="0" parTransId="{CCC94C75-65DE-4069-80D6-4F6BFCE5D0C9}" sibTransId="{84C33B8A-03D3-44CD-A18C-8E7225B96E7B}"/>
    <dgm:cxn modelId="{89E6B599-9D46-4253-A4D6-89D1A55ED543}" type="presOf" srcId="{09BEF7E4-59D9-4999-8969-C38D3B9210EC}" destId="{5E56267A-61A6-4A32-9B1F-D2D253E5BFEC}" srcOrd="0" destOrd="0" presId="urn:microsoft.com/office/officeart/2005/8/layout/cycle6#10"/>
    <dgm:cxn modelId="{23E432A7-5D13-4BAB-AB7D-273224B5310E}" srcId="{4161196A-B135-4966-83CD-5E643E44CE9B}" destId="{09BEF7E4-59D9-4999-8969-C38D3B9210EC}" srcOrd="0" destOrd="0" parTransId="{23021B2D-F8E7-4CE9-A986-99175E834259}" sibTransId="{4DDA6D6F-5764-4143-B1CD-E4550DF9EEB5}"/>
    <dgm:cxn modelId="{41625D1F-A7DE-4D68-8B31-1F462601A1A0}" type="presOf" srcId="{C0FD8033-E5DC-4B36-BB2B-186DAF9E6EF5}" destId="{8E7ACA4E-11AA-4B1C-9E84-BA4946A5996F}" srcOrd="0" destOrd="0" presId="urn:microsoft.com/office/officeart/2005/8/layout/cycle6#10"/>
    <dgm:cxn modelId="{B636E1D1-BD33-4124-B20A-2292216883AC}" type="presOf" srcId="{4161196A-B135-4966-83CD-5E643E44CE9B}" destId="{FDD28A89-E3A8-4E4F-AF51-EE8B1EE41959}" srcOrd="0" destOrd="0" presId="urn:microsoft.com/office/officeart/2005/8/layout/cycle6#10"/>
    <dgm:cxn modelId="{D10E8998-4286-4674-AA27-9AD37AC2BDD9}" type="presOf" srcId="{252D3A4F-E380-4FAC-AF4E-F5E97F11689A}" destId="{82FDE5C8-828D-4C4E-B566-E3E52F22AB52}" srcOrd="0" destOrd="0" presId="urn:microsoft.com/office/officeart/2005/8/layout/cycle6#10"/>
    <dgm:cxn modelId="{7C0076DA-9CA8-4501-B834-1C47E3BC1D2C}" type="presOf" srcId="{4DDA6D6F-5764-4143-B1CD-E4550DF9EEB5}" destId="{D899C161-D6BF-4EB2-B4AC-0B0296407C85}" srcOrd="0" destOrd="0" presId="urn:microsoft.com/office/officeart/2005/8/layout/cycle6#10"/>
    <dgm:cxn modelId="{418778C8-A184-4F2E-B5A7-A722C51DB16F}" type="presOf" srcId="{773D0685-7CAB-40F0-8245-ED9B2C7F2A42}" destId="{99FB4CD5-BC08-4399-967D-83989A223E3A}" srcOrd="0" destOrd="0" presId="urn:microsoft.com/office/officeart/2005/8/layout/cycle6#10"/>
    <dgm:cxn modelId="{A33B3622-DED1-4C64-AEA6-4D54B670EA54}" srcId="{4161196A-B135-4966-83CD-5E643E44CE9B}" destId="{252D3A4F-E380-4FAC-AF4E-F5E97F11689A}" srcOrd="1" destOrd="0" parTransId="{5EAADC20-D720-4F2C-A3AC-A7F677191FED}" sibTransId="{C0FD8033-E5DC-4B36-BB2B-186DAF9E6EF5}"/>
    <dgm:cxn modelId="{DBCD9EE3-16BF-45F8-87D5-D43C1B91AA9C}" type="presParOf" srcId="{FDD28A89-E3A8-4E4F-AF51-EE8B1EE41959}" destId="{5E56267A-61A6-4A32-9B1F-D2D253E5BFEC}" srcOrd="0" destOrd="0" presId="urn:microsoft.com/office/officeart/2005/8/layout/cycle6#10"/>
    <dgm:cxn modelId="{F14FE64F-F7BC-4627-81A1-9755EB0A5D86}" type="presParOf" srcId="{FDD28A89-E3A8-4E4F-AF51-EE8B1EE41959}" destId="{C0D52629-F452-4B41-960A-FA8C3ED57617}" srcOrd="1" destOrd="0" presId="urn:microsoft.com/office/officeart/2005/8/layout/cycle6#10"/>
    <dgm:cxn modelId="{4AE1DA19-7585-42FD-BD2B-E28E6C47AE3E}" type="presParOf" srcId="{FDD28A89-E3A8-4E4F-AF51-EE8B1EE41959}" destId="{D899C161-D6BF-4EB2-B4AC-0B0296407C85}" srcOrd="2" destOrd="0" presId="urn:microsoft.com/office/officeart/2005/8/layout/cycle6#10"/>
    <dgm:cxn modelId="{AFEDBF8E-D5F1-42A0-B235-6BD9650FAFE2}" type="presParOf" srcId="{FDD28A89-E3A8-4E4F-AF51-EE8B1EE41959}" destId="{82FDE5C8-828D-4C4E-B566-E3E52F22AB52}" srcOrd="3" destOrd="0" presId="urn:microsoft.com/office/officeart/2005/8/layout/cycle6#10"/>
    <dgm:cxn modelId="{5F53619E-6058-4402-B314-2DDDB3A02511}" type="presParOf" srcId="{FDD28A89-E3A8-4E4F-AF51-EE8B1EE41959}" destId="{F2F0650C-AB24-4634-B91C-AC7087F91D7B}" srcOrd="4" destOrd="0" presId="urn:microsoft.com/office/officeart/2005/8/layout/cycle6#10"/>
    <dgm:cxn modelId="{D3DD1E25-F88C-433E-A603-09B2B7B6F7FF}" type="presParOf" srcId="{FDD28A89-E3A8-4E4F-AF51-EE8B1EE41959}" destId="{8E7ACA4E-11AA-4B1C-9E84-BA4946A5996F}" srcOrd="5" destOrd="0" presId="urn:microsoft.com/office/officeart/2005/8/layout/cycle6#10"/>
    <dgm:cxn modelId="{A1D675BA-3C4D-4EA4-ABA9-144AD738B3AB}" type="presParOf" srcId="{FDD28A89-E3A8-4E4F-AF51-EE8B1EE41959}" destId="{99FB4CD5-BC08-4399-967D-83989A223E3A}" srcOrd="6" destOrd="0" presId="urn:microsoft.com/office/officeart/2005/8/layout/cycle6#10"/>
    <dgm:cxn modelId="{C8492DA8-98EB-49A3-BAF3-DACBC6583528}" type="presParOf" srcId="{FDD28A89-E3A8-4E4F-AF51-EE8B1EE41959}" destId="{F6272C0F-3AE6-4680-B8CF-B35AA7622881}" srcOrd="7" destOrd="0" presId="urn:microsoft.com/office/officeart/2005/8/layout/cycle6#10"/>
    <dgm:cxn modelId="{F6542B23-3490-496A-9AAA-03EB7BE8DA79}" type="presParOf" srcId="{FDD28A89-E3A8-4E4F-AF51-EE8B1EE41959}" destId="{ACF666C4-B705-428C-B799-31408D328150}" srcOrd="8" destOrd="0" presId="urn:microsoft.com/office/officeart/2005/8/layout/cycle6#10"/>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1BD116-09EB-4D7D-A101-30F4F07BDF48}" type="doc">
      <dgm:prSet loTypeId="urn:microsoft.com/office/officeart/2005/8/layout/cycle6#1" loCatId="cycle" qsTypeId="urn:microsoft.com/office/officeart/2005/8/quickstyle/simple1#13" qsCatId="simple" csTypeId="urn:microsoft.com/office/officeart/2005/8/colors/accent1_2#3" csCatId="accent1" phldr="1"/>
      <dgm:spPr/>
      <dgm:t>
        <a:bodyPr/>
        <a:lstStyle/>
        <a:p>
          <a:endParaRPr lang="zh-CN" altLang="en-US"/>
        </a:p>
      </dgm:t>
    </dgm:pt>
    <dgm:pt modelId="{D2D64E87-1AED-43DE-9323-E4EF0F2D311D}">
      <dgm:prSet phldrT="[文本]"/>
      <dgm:spPr/>
      <dgm:t>
        <a:bodyPr/>
        <a:lstStyle/>
        <a:p>
          <a:r>
            <a:rPr lang="zh-CN" altLang="en-US" dirty="0" smtClean="0"/>
            <a:t>科学思维</a:t>
          </a:r>
          <a:endParaRPr lang="zh-CN" altLang="en-US" dirty="0"/>
        </a:p>
      </dgm:t>
    </dgm:pt>
    <dgm:pt modelId="{7B209EB2-38CC-4766-9ECF-3FC84CB2C269}" type="parTrans" cxnId="{E854273D-BD11-4721-A843-D6F2B7C9E7C9}">
      <dgm:prSet/>
      <dgm:spPr/>
      <dgm:t>
        <a:bodyPr/>
        <a:lstStyle/>
        <a:p>
          <a:endParaRPr lang="zh-CN" altLang="en-US"/>
        </a:p>
      </dgm:t>
    </dgm:pt>
    <dgm:pt modelId="{22D906DB-92B7-4066-8EE8-FCA5164580BB}" type="sibTrans" cxnId="{E854273D-BD11-4721-A843-D6F2B7C9E7C9}">
      <dgm:prSet/>
      <dgm:spPr/>
      <dgm:t>
        <a:bodyPr/>
        <a:lstStyle/>
        <a:p>
          <a:endParaRPr lang="zh-CN" altLang="en-US"/>
        </a:p>
      </dgm:t>
    </dgm:pt>
    <dgm:pt modelId="{2BB15D96-864F-4067-ADCE-B1BAD31A93A9}">
      <dgm:prSet phldrT="[文本]"/>
      <dgm:spPr/>
      <dgm:t>
        <a:bodyPr/>
        <a:lstStyle/>
        <a:p>
          <a:r>
            <a:rPr lang="zh-CN" altLang="en-US" dirty="0" smtClean="0"/>
            <a:t>逻辑思维</a:t>
          </a:r>
          <a:endParaRPr lang="zh-CN" altLang="en-US" dirty="0"/>
        </a:p>
      </dgm:t>
    </dgm:pt>
    <dgm:pt modelId="{88479322-593D-4684-A929-A4DB6726D6EE}" type="parTrans" cxnId="{0461A6D5-2AE2-44C9-B3CA-355141535ECE}">
      <dgm:prSet/>
      <dgm:spPr/>
      <dgm:t>
        <a:bodyPr/>
        <a:lstStyle/>
        <a:p>
          <a:endParaRPr lang="zh-CN" altLang="en-US"/>
        </a:p>
      </dgm:t>
    </dgm:pt>
    <dgm:pt modelId="{8516847F-3113-43FF-A441-BE40F2628453}" type="sibTrans" cxnId="{0461A6D5-2AE2-44C9-B3CA-355141535ECE}">
      <dgm:prSet/>
      <dgm:spPr/>
      <dgm:t>
        <a:bodyPr/>
        <a:lstStyle/>
        <a:p>
          <a:endParaRPr lang="zh-CN" altLang="en-US"/>
        </a:p>
      </dgm:t>
    </dgm:pt>
    <dgm:pt modelId="{BEF49B20-14D4-4F5A-827B-0B7FF60D4497}">
      <dgm:prSet phldrT="[文本]"/>
      <dgm:spPr/>
      <dgm:t>
        <a:bodyPr/>
        <a:lstStyle/>
        <a:p>
          <a:r>
            <a:rPr lang="zh-CN" altLang="en-US" dirty="0" smtClean="0"/>
            <a:t>规范性</a:t>
          </a:r>
          <a:endParaRPr lang="en-US" altLang="zh-CN" dirty="0" smtClean="0"/>
        </a:p>
        <a:p>
          <a:r>
            <a:rPr lang="zh-CN" altLang="en-US" dirty="0" smtClean="0"/>
            <a:t>思维</a:t>
          </a:r>
          <a:endParaRPr lang="zh-CN" altLang="en-US" dirty="0"/>
        </a:p>
      </dgm:t>
    </dgm:pt>
    <dgm:pt modelId="{D4D0CC65-0B95-403C-A9EC-F1C1FD22B2FB}" type="parTrans" cxnId="{121B75FB-2CB9-47F2-9F23-0C7F61119646}">
      <dgm:prSet/>
      <dgm:spPr/>
      <dgm:t>
        <a:bodyPr/>
        <a:lstStyle/>
        <a:p>
          <a:endParaRPr lang="zh-CN" altLang="en-US"/>
        </a:p>
      </dgm:t>
    </dgm:pt>
    <dgm:pt modelId="{900F167E-E5F1-4633-A87C-1591AE325C28}" type="sibTrans" cxnId="{121B75FB-2CB9-47F2-9F23-0C7F61119646}">
      <dgm:prSet/>
      <dgm:spPr/>
      <dgm:t>
        <a:bodyPr/>
        <a:lstStyle/>
        <a:p>
          <a:endParaRPr lang="zh-CN" altLang="en-US"/>
        </a:p>
      </dgm:t>
    </dgm:pt>
    <dgm:pt modelId="{6C99BBB0-B68F-4D6B-84F8-2A9499BBB336}">
      <dgm:prSet/>
      <dgm:spPr/>
      <dgm:t>
        <a:bodyPr/>
        <a:lstStyle/>
        <a:p>
          <a:r>
            <a:rPr lang="zh-CN" altLang="en-US" dirty="0" smtClean="0"/>
            <a:t>正当性</a:t>
          </a:r>
          <a:endParaRPr lang="en-US" altLang="zh-CN" dirty="0" smtClean="0"/>
        </a:p>
        <a:p>
          <a:r>
            <a:rPr lang="zh-CN" altLang="en-US" dirty="0" smtClean="0"/>
            <a:t>思维</a:t>
          </a:r>
          <a:endParaRPr lang="en-US" altLang="zh-CN" dirty="0" smtClean="0"/>
        </a:p>
      </dgm:t>
    </dgm:pt>
    <dgm:pt modelId="{423B4374-DA5B-4DAD-ADEF-A81BBA182FFE}" type="parTrans" cxnId="{86FA4327-F6C1-48B2-8304-439E3B954DFE}">
      <dgm:prSet/>
      <dgm:spPr/>
      <dgm:t>
        <a:bodyPr/>
        <a:lstStyle/>
        <a:p>
          <a:endParaRPr lang="zh-CN" altLang="en-US"/>
        </a:p>
      </dgm:t>
    </dgm:pt>
    <dgm:pt modelId="{4CA51B6B-4C92-44FD-8C96-5AC19E193FB4}" type="sibTrans" cxnId="{86FA4327-F6C1-48B2-8304-439E3B954DFE}">
      <dgm:prSet/>
      <dgm:spPr/>
      <dgm:t>
        <a:bodyPr/>
        <a:lstStyle/>
        <a:p>
          <a:endParaRPr lang="zh-CN" altLang="en-US"/>
        </a:p>
      </dgm:t>
    </dgm:pt>
    <dgm:pt modelId="{0250EB60-7B1B-43D6-BD22-7D0E730F6110}" type="pres">
      <dgm:prSet presAssocID="{071BD116-09EB-4D7D-A101-30F4F07BDF48}" presName="cycle" presStyleCnt="0">
        <dgm:presLayoutVars>
          <dgm:dir/>
          <dgm:resizeHandles val="exact"/>
        </dgm:presLayoutVars>
      </dgm:prSet>
      <dgm:spPr/>
      <dgm:t>
        <a:bodyPr/>
        <a:lstStyle/>
        <a:p>
          <a:endParaRPr lang="zh-CN" altLang="en-US"/>
        </a:p>
      </dgm:t>
    </dgm:pt>
    <dgm:pt modelId="{C6B294C2-B25E-4E0F-8183-CF8A60033CB8}" type="pres">
      <dgm:prSet presAssocID="{6C99BBB0-B68F-4D6B-84F8-2A9499BBB336}" presName="node" presStyleLbl="node1" presStyleIdx="0" presStyleCnt="4">
        <dgm:presLayoutVars>
          <dgm:bulletEnabled val="1"/>
        </dgm:presLayoutVars>
      </dgm:prSet>
      <dgm:spPr/>
      <dgm:t>
        <a:bodyPr/>
        <a:lstStyle/>
        <a:p>
          <a:endParaRPr lang="zh-CN" altLang="en-US"/>
        </a:p>
      </dgm:t>
    </dgm:pt>
    <dgm:pt modelId="{7273AE26-6D4C-40A4-9885-08586ABFA630}" type="pres">
      <dgm:prSet presAssocID="{6C99BBB0-B68F-4D6B-84F8-2A9499BBB336}" presName="spNode" presStyleCnt="0"/>
      <dgm:spPr/>
    </dgm:pt>
    <dgm:pt modelId="{6328A000-8F9D-436A-996C-88AB795D440A}" type="pres">
      <dgm:prSet presAssocID="{4CA51B6B-4C92-44FD-8C96-5AC19E193FB4}" presName="sibTrans" presStyleLbl="sibTrans1D1" presStyleIdx="0" presStyleCnt="4"/>
      <dgm:spPr/>
      <dgm:t>
        <a:bodyPr/>
        <a:lstStyle/>
        <a:p>
          <a:endParaRPr lang="zh-CN" altLang="en-US"/>
        </a:p>
      </dgm:t>
    </dgm:pt>
    <dgm:pt modelId="{660DF300-C8C7-4CFA-BE9D-A4BDB7C5857A}" type="pres">
      <dgm:prSet presAssocID="{D2D64E87-1AED-43DE-9323-E4EF0F2D311D}" presName="node" presStyleLbl="node1" presStyleIdx="1" presStyleCnt="4">
        <dgm:presLayoutVars>
          <dgm:bulletEnabled val="1"/>
        </dgm:presLayoutVars>
      </dgm:prSet>
      <dgm:spPr/>
      <dgm:t>
        <a:bodyPr/>
        <a:lstStyle/>
        <a:p>
          <a:endParaRPr lang="zh-CN" altLang="en-US"/>
        </a:p>
      </dgm:t>
    </dgm:pt>
    <dgm:pt modelId="{3112FDE0-7634-4DC9-BA59-2C892A0F0211}" type="pres">
      <dgm:prSet presAssocID="{D2D64E87-1AED-43DE-9323-E4EF0F2D311D}" presName="spNode" presStyleCnt="0"/>
      <dgm:spPr/>
    </dgm:pt>
    <dgm:pt modelId="{5A59094F-EADD-4497-B793-103AEB0542E6}" type="pres">
      <dgm:prSet presAssocID="{22D906DB-92B7-4066-8EE8-FCA5164580BB}" presName="sibTrans" presStyleLbl="sibTrans1D1" presStyleIdx="1" presStyleCnt="4"/>
      <dgm:spPr/>
      <dgm:t>
        <a:bodyPr/>
        <a:lstStyle/>
        <a:p>
          <a:endParaRPr lang="zh-CN" altLang="en-US"/>
        </a:p>
      </dgm:t>
    </dgm:pt>
    <dgm:pt modelId="{C2DC7CDA-4834-4BCD-8024-0C1B51C762F2}" type="pres">
      <dgm:prSet presAssocID="{2BB15D96-864F-4067-ADCE-B1BAD31A93A9}" presName="node" presStyleLbl="node1" presStyleIdx="2" presStyleCnt="4">
        <dgm:presLayoutVars>
          <dgm:bulletEnabled val="1"/>
        </dgm:presLayoutVars>
      </dgm:prSet>
      <dgm:spPr/>
      <dgm:t>
        <a:bodyPr/>
        <a:lstStyle/>
        <a:p>
          <a:endParaRPr lang="zh-CN" altLang="en-US"/>
        </a:p>
      </dgm:t>
    </dgm:pt>
    <dgm:pt modelId="{5D8B7FDB-B66F-41EA-943E-DB7590555A91}" type="pres">
      <dgm:prSet presAssocID="{2BB15D96-864F-4067-ADCE-B1BAD31A93A9}" presName="spNode" presStyleCnt="0"/>
      <dgm:spPr/>
    </dgm:pt>
    <dgm:pt modelId="{2441EA7A-17CC-4DE0-A92F-F89E2123ABCB}" type="pres">
      <dgm:prSet presAssocID="{8516847F-3113-43FF-A441-BE40F2628453}" presName="sibTrans" presStyleLbl="sibTrans1D1" presStyleIdx="2" presStyleCnt="4"/>
      <dgm:spPr/>
      <dgm:t>
        <a:bodyPr/>
        <a:lstStyle/>
        <a:p>
          <a:endParaRPr lang="zh-CN" altLang="en-US"/>
        </a:p>
      </dgm:t>
    </dgm:pt>
    <dgm:pt modelId="{7F710E9A-02EF-4E29-9A89-3E79FF476E81}" type="pres">
      <dgm:prSet presAssocID="{BEF49B20-14D4-4F5A-827B-0B7FF60D4497}" presName="node" presStyleLbl="node1" presStyleIdx="3" presStyleCnt="4" custRadScaleRad="101926" custRadScaleInc="-23207">
        <dgm:presLayoutVars>
          <dgm:bulletEnabled val="1"/>
        </dgm:presLayoutVars>
      </dgm:prSet>
      <dgm:spPr/>
      <dgm:t>
        <a:bodyPr/>
        <a:lstStyle/>
        <a:p>
          <a:endParaRPr lang="zh-CN" altLang="en-US"/>
        </a:p>
      </dgm:t>
    </dgm:pt>
    <dgm:pt modelId="{EC9A01EE-E221-45E6-BE33-09BB64D88FD0}" type="pres">
      <dgm:prSet presAssocID="{BEF49B20-14D4-4F5A-827B-0B7FF60D4497}" presName="spNode" presStyleCnt="0"/>
      <dgm:spPr/>
    </dgm:pt>
    <dgm:pt modelId="{B07C6158-AF57-46DC-95B6-644E5CF9290F}" type="pres">
      <dgm:prSet presAssocID="{900F167E-E5F1-4633-A87C-1591AE325C28}" presName="sibTrans" presStyleLbl="sibTrans1D1" presStyleIdx="3" presStyleCnt="4"/>
      <dgm:spPr/>
      <dgm:t>
        <a:bodyPr/>
        <a:lstStyle/>
        <a:p>
          <a:endParaRPr lang="zh-CN" altLang="en-US"/>
        </a:p>
      </dgm:t>
    </dgm:pt>
  </dgm:ptLst>
  <dgm:cxnLst>
    <dgm:cxn modelId="{7A05C533-A43F-43D5-849A-511A92AB080A}" type="presOf" srcId="{8516847F-3113-43FF-A441-BE40F2628453}" destId="{2441EA7A-17CC-4DE0-A92F-F89E2123ABCB}" srcOrd="0" destOrd="0" presId="urn:microsoft.com/office/officeart/2005/8/layout/cycle6#1"/>
    <dgm:cxn modelId="{195B26D4-FE09-4F14-BA05-41F931D8C574}" type="presOf" srcId="{D2D64E87-1AED-43DE-9323-E4EF0F2D311D}" destId="{660DF300-C8C7-4CFA-BE9D-A4BDB7C5857A}" srcOrd="0" destOrd="0" presId="urn:microsoft.com/office/officeart/2005/8/layout/cycle6#1"/>
    <dgm:cxn modelId="{608442E9-55C6-4A35-9A0D-43C916B369F9}" type="presOf" srcId="{900F167E-E5F1-4633-A87C-1591AE325C28}" destId="{B07C6158-AF57-46DC-95B6-644E5CF9290F}" srcOrd="0" destOrd="0" presId="urn:microsoft.com/office/officeart/2005/8/layout/cycle6#1"/>
    <dgm:cxn modelId="{A06F5B9F-4DB9-4152-A1C4-AFD91744D8F1}" type="presOf" srcId="{4CA51B6B-4C92-44FD-8C96-5AC19E193FB4}" destId="{6328A000-8F9D-436A-996C-88AB795D440A}" srcOrd="0" destOrd="0" presId="urn:microsoft.com/office/officeart/2005/8/layout/cycle6#1"/>
    <dgm:cxn modelId="{9242FE12-0EFF-4CE8-969F-413946E569C5}" type="presOf" srcId="{22D906DB-92B7-4066-8EE8-FCA5164580BB}" destId="{5A59094F-EADD-4497-B793-103AEB0542E6}" srcOrd="0" destOrd="0" presId="urn:microsoft.com/office/officeart/2005/8/layout/cycle6#1"/>
    <dgm:cxn modelId="{86FA4327-F6C1-48B2-8304-439E3B954DFE}" srcId="{071BD116-09EB-4D7D-A101-30F4F07BDF48}" destId="{6C99BBB0-B68F-4D6B-84F8-2A9499BBB336}" srcOrd="0" destOrd="0" parTransId="{423B4374-DA5B-4DAD-ADEF-A81BBA182FFE}" sibTransId="{4CA51B6B-4C92-44FD-8C96-5AC19E193FB4}"/>
    <dgm:cxn modelId="{E854273D-BD11-4721-A843-D6F2B7C9E7C9}" srcId="{071BD116-09EB-4D7D-A101-30F4F07BDF48}" destId="{D2D64E87-1AED-43DE-9323-E4EF0F2D311D}" srcOrd="1" destOrd="0" parTransId="{7B209EB2-38CC-4766-9ECF-3FC84CB2C269}" sibTransId="{22D906DB-92B7-4066-8EE8-FCA5164580BB}"/>
    <dgm:cxn modelId="{EB35D569-DBE6-47AF-BB02-BAE308A7868C}" type="presOf" srcId="{2BB15D96-864F-4067-ADCE-B1BAD31A93A9}" destId="{C2DC7CDA-4834-4BCD-8024-0C1B51C762F2}" srcOrd="0" destOrd="0" presId="urn:microsoft.com/office/officeart/2005/8/layout/cycle6#1"/>
    <dgm:cxn modelId="{121B75FB-2CB9-47F2-9F23-0C7F61119646}" srcId="{071BD116-09EB-4D7D-A101-30F4F07BDF48}" destId="{BEF49B20-14D4-4F5A-827B-0B7FF60D4497}" srcOrd="3" destOrd="0" parTransId="{D4D0CC65-0B95-403C-A9EC-F1C1FD22B2FB}" sibTransId="{900F167E-E5F1-4633-A87C-1591AE325C28}"/>
    <dgm:cxn modelId="{08977E3D-2BE3-4EF2-9B6B-2E750B8C984F}" type="presOf" srcId="{6C99BBB0-B68F-4D6B-84F8-2A9499BBB336}" destId="{C6B294C2-B25E-4E0F-8183-CF8A60033CB8}" srcOrd="0" destOrd="0" presId="urn:microsoft.com/office/officeart/2005/8/layout/cycle6#1"/>
    <dgm:cxn modelId="{0501496C-F518-49CF-8DCC-CB6F1A6AB257}" type="presOf" srcId="{BEF49B20-14D4-4F5A-827B-0B7FF60D4497}" destId="{7F710E9A-02EF-4E29-9A89-3E79FF476E81}" srcOrd="0" destOrd="0" presId="urn:microsoft.com/office/officeart/2005/8/layout/cycle6#1"/>
    <dgm:cxn modelId="{0461A6D5-2AE2-44C9-B3CA-355141535ECE}" srcId="{071BD116-09EB-4D7D-A101-30F4F07BDF48}" destId="{2BB15D96-864F-4067-ADCE-B1BAD31A93A9}" srcOrd="2" destOrd="0" parTransId="{88479322-593D-4684-A929-A4DB6726D6EE}" sibTransId="{8516847F-3113-43FF-A441-BE40F2628453}"/>
    <dgm:cxn modelId="{53B9DA31-3260-479F-B538-6702BEFCB1E5}" type="presOf" srcId="{071BD116-09EB-4D7D-A101-30F4F07BDF48}" destId="{0250EB60-7B1B-43D6-BD22-7D0E730F6110}" srcOrd="0" destOrd="0" presId="urn:microsoft.com/office/officeart/2005/8/layout/cycle6#1"/>
    <dgm:cxn modelId="{D95897BF-EF89-4E87-9A51-3B99EA10F0D8}" type="presParOf" srcId="{0250EB60-7B1B-43D6-BD22-7D0E730F6110}" destId="{C6B294C2-B25E-4E0F-8183-CF8A60033CB8}" srcOrd="0" destOrd="0" presId="urn:microsoft.com/office/officeart/2005/8/layout/cycle6#1"/>
    <dgm:cxn modelId="{2643C019-9FFE-4BC9-97F1-412BDB24A772}" type="presParOf" srcId="{0250EB60-7B1B-43D6-BD22-7D0E730F6110}" destId="{7273AE26-6D4C-40A4-9885-08586ABFA630}" srcOrd="1" destOrd="0" presId="urn:microsoft.com/office/officeart/2005/8/layout/cycle6#1"/>
    <dgm:cxn modelId="{9A12301B-53D6-476E-920C-FA8A6C52BA46}" type="presParOf" srcId="{0250EB60-7B1B-43D6-BD22-7D0E730F6110}" destId="{6328A000-8F9D-436A-996C-88AB795D440A}" srcOrd="2" destOrd="0" presId="urn:microsoft.com/office/officeart/2005/8/layout/cycle6#1"/>
    <dgm:cxn modelId="{ACA703D8-5912-4674-A19F-5F9C79B426BD}" type="presParOf" srcId="{0250EB60-7B1B-43D6-BD22-7D0E730F6110}" destId="{660DF300-C8C7-4CFA-BE9D-A4BDB7C5857A}" srcOrd="3" destOrd="0" presId="urn:microsoft.com/office/officeart/2005/8/layout/cycle6#1"/>
    <dgm:cxn modelId="{0226C539-319C-4F52-B237-54ACD87CBC34}" type="presParOf" srcId="{0250EB60-7B1B-43D6-BD22-7D0E730F6110}" destId="{3112FDE0-7634-4DC9-BA59-2C892A0F0211}" srcOrd="4" destOrd="0" presId="urn:microsoft.com/office/officeart/2005/8/layout/cycle6#1"/>
    <dgm:cxn modelId="{7C284E55-A2E1-46B6-9500-F90C70B65E80}" type="presParOf" srcId="{0250EB60-7B1B-43D6-BD22-7D0E730F6110}" destId="{5A59094F-EADD-4497-B793-103AEB0542E6}" srcOrd="5" destOrd="0" presId="urn:microsoft.com/office/officeart/2005/8/layout/cycle6#1"/>
    <dgm:cxn modelId="{087631DE-153D-4A6C-AA09-77369DCC625B}" type="presParOf" srcId="{0250EB60-7B1B-43D6-BD22-7D0E730F6110}" destId="{C2DC7CDA-4834-4BCD-8024-0C1B51C762F2}" srcOrd="6" destOrd="0" presId="urn:microsoft.com/office/officeart/2005/8/layout/cycle6#1"/>
    <dgm:cxn modelId="{7700A72F-A589-4BA6-B009-D41031882963}" type="presParOf" srcId="{0250EB60-7B1B-43D6-BD22-7D0E730F6110}" destId="{5D8B7FDB-B66F-41EA-943E-DB7590555A91}" srcOrd="7" destOrd="0" presId="urn:microsoft.com/office/officeart/2005/8/layout/cycle6#1"/>
    <dgm:cxn modelId="{9FA1D465-04EF-465D-A107-46DF6531494C}" type="presParOf" srcId="{0250EB60-7B1B-43D6-BD22-7D0E730F6110}" destId="{2441EA7A-17CC-4DE0-A92F-F89E2123ABCB}" srcOrd="8" destOrd="0" presId="urn:microsoft.com/office/officeart/2005/8/layout/cycle6#1"/>
    <dgm:cxn modelId="{8C239D12-0527-4A29-AAA1-CFFC7910DA89}" type="presParOf" srcId="{0250EB60-7B1B-43D6-BD22-7D0E730F6110}" destId="{7F710E9A-02EF-4E29-9A89-3E79FF476E81}" srcOrd="9" destOrd="0" presId="urn:microsoft.com/office/officeart/2005/8/layout/cycle6#1"/>
    <dgm:cxn modelId="{7E175A93-59B4-4A10-91DD-73E7F36A0225}" type="presParOf" srcId="{0250EB60-7B1B-43D6-BD22-7D0E730F6110}" destId="{EC9A01EE-E221-45E6-BE33-09BB64D88FD0}" srcOrd="10" destOrd="0" presId="urn:microsoft.com/office/officeart/2005/8/layout/cycle6#1"/>
    <dgm:cxn modelId="{10422827-CF1E-48FA-8466-7BF2BDA6C19E}" type="presParOf" srcId="{0250EB60-7B1B-43D6-BD22-7D0E730F6110}" destId="{B07C6158-AF57-46DC-95B6-644E5CF9290F}" srcOrd="11" destOrd="0" presId="urn:microsoft.com/office/officeart/2005/8/layout/cycle6#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2087A4-0038-4A31-9999-60257F9EBB48}" type="doc">
      <dgm:prSet loTypeId="urn:microsoft.com/office/officeart/2005/8/layout/cycle6#2" loCatId="relationship" qsTypeId="urn:microsoft.com/office/officeart/2005/8/quickstyle/simple1#14" qsCatId="simple" csTypeId="urn:microsoft.com/office/officeart/2005/8/colors/accent1_2#4" csCatId="accent1" phldr="1"/>
      <dgm:spPr/>
      <dgm:t>
        <a:bodyPr/>
        <a:lstStyle/>
        <a:p>
          <a:endParaRPr lang="zh-CN" altLang="en-US"/>
        </a:p>
      </dgm:t>
    </dgm:pt>
    <dgm:pt modelId="{B0907856-BF1A-433E-918B-1317D0AE563A}">
      <dgm:prSet phldrT="[文本]"/>
      <dgm:spPr/>
      <dgm:t>
        <a:bodyPr/>
        <a:lstStyle/>
        <a:p>
          <a:r>
            <a:rPr lang="zh-CN" altLang="en-US" dirty="0" smtClean="0"/>
            <a:t>法律至上</a:t>
          </a:r>
          <a:endParaRPr lang="zh-CN" altLang="en-US" dirty="0"/>
        </a:p>
      </dgm:t>
    </dgm:pt>
    <dgm:pt modelId="{E99CE324-859C-4479-BEFC-04CFEF2C49A6}" type="parTrans" cxnId="{B1DE4EC3-2D8B-45AC-BD34-40B3449BEAD0}">
      <dgm:prSet/>
      <dgm:spPr/>
      <dgm:t>
        <a:bodyPr/>
        <a:lstStyle/>
        <a:p>
          <a:endParaRPr lang="zh-CN" altLang="en-US"/>
        </a:p>
      </dgm:t>
    </dgm:pt>
    <dgm:pt modelId="{133750C0-9541-41B8-A501-B61DDC54976B}" type="sibTrans" cxnId="{B1DE4EC3-2D8B-45AC-BD34-40B3449BEAD0}">
      <dgm:prSet/>
      <dgm:spPr/>
      <dgm:t>
        <a:bodyPr/>
        <a:lstStyle/>
        <a:p>
          <a:endParaRPr lang="zh-CN" altLang="en-US"/>
        </a:p>
      </dgm:t>
    </dgm:pt>
    <dgm:pt modelId="{BE3BC266-8295-4955-80A8-9CB94445E1CE}">
      <dgm:prSet phldrT="[文本]"/>
      <dgm:spPr/>
      <dgm:t>
        <a:bodyPr/>
        <a:lstStyle/>
        <a:p>
          <a:r>
            <a:rPr lang="zh-CN" altLang="en-US" dirty="0" smtClean="0"/>
            <a:t>权利制约</a:t>
          </a:r>
          <a:endParaRPr lang="zh-CN" altLang="en-US" dirty="0"/>
        </a:p>
      </dgm:t>
    </dgm:pt>
    <dgm:pt modelId="{BC984110-EABB-4F5B-9AD4-32A73176C862}" type="parTrans" cxnId="{034EAC55-66F0-488D-878A-58EACD6CDE25}">
      <dgm:prSet/>
      <dgm:spPr/>
      <dgm:t>
        <a:bodyPr/>
        <a:lstStyle/>
        <a:p>
          <a:endParaRPr lang="zh-CN" altLang="en-US"/>
        </a:p>
      </dgm:t>
    </dgm:pt>
    <dgm:pt modelId="{C6360BEF-AD88-411E-8B9D-36F2072A434C}" type="sibTrans" cxnId="{034EAC55-66F0-488D-878A-58EACD6CDE25}">
      <dgm:prSet/>
      <dgm:spPr/>
      <dgm:t>
        <a:bodyPr/>
        <a:lstStyle/>
        <a:p>
          <a:endParaRPr lang="zh-CN" altLang="en-US"/>
        </a:p>
      </dgm:t>
    </dgm:pt>
    <dgm:pt modelId="{ECD4F4EF-62B5-4CEF-BB69-A732DD539B22}">
      <dgm:prSet phldrT="[文本]"/>
      <dgm:spPr/>
      <dgm:t>
        <a:bodyPr/>
        <a:lstStyle/>
        <a:p>
          <a:r>
            <a:rPr lang="zh-CN" altLang="en-US" dirty="0" smtClean="0"/>
            <a:t>人权保障</a:t>
          </a:r>
          <a:endParaRPr lang="zh-CN" altLang="en-US" dirty="0"/>
        </a:p>
      </dgm:t>
    </dgm:pt>
    <dgm:pt modelId="{3D8495F8-7ADC-4C67-8962-07FAAD52E0C5}" type="parTrans" cxnId="{E454F73E-4804-42FF-BD78-433CA3944459}">
      <dgm:prSet/>
      <dgm:spPr/>
      <dgm:t>
        <a:bodyPr/>
        <a:lstStyle/>
        <a:p>
          <a:endParaRPr lang="zh-CN" altLang="en-US"/>
        </a:p>
      </dgm:t>
    </dgm:pt>
    <dgm:pt modelId="{62E0D335-607D-4720-BC52-00A52AB3B6CD}" type="sibTrans" cxnId="{E454F73E-4804-42FF-BD78-433CA3944459}">
      <dgm:prSet/>
      <dgm:spPr/>
      <dgm:t>
        <a:bodyPr/>
        <a:lstStyle/>
        <a:p>
          <a:endParaRPr lang="zh-CN" altLang="en-US"/>
        </a:p>
      </dgm:t>
    </dgm:pt>
    <dgm:pt modelId="{90EF24B3-FA59-4E47-AC0A-614142E3CB94}">
      <dgm:prSet phldrT="[文本]"/>
      <dgm:spPr/>
      <dgm:t>
        <a:bodyPr/>
        <a:lstStyle/>
        <a:p>
          <a:r>
            <a:rPr lang="zh-CN" altLang="en-US" dirty="0" smtClean="0"/>
            <a:t>公平正义</a:t>
          </a:r>
          <a:endParaRPr lang="zh-CN" altLang="en-US" dirty="0"/>
        </a:p>
      </dgm:t>
    </dgm:pt>
    <dgm:pt modelId="{7906744E-3605-4952-A90B-8BDA35FAA227}" type="parTrans" cxnId="{9E58FD9B-AA3E-4077-9C16-00D1A46655D8}">
      <dgm:prSet/>
      <dgm:spPr/>
      <dgm:t>
        <a:bodyPr/>
        <a:lstStyle/>
        <a:p>
          <a:endParaRPr lang="zh-CN" altLang="en-US"/>
        </a:p>
      </dgm:t>
    </dgm:pt>
    <dgm:pt modelId="{C6BCC97B-E00E-43FD-BC6E-3378225DFE47}" type="sibTrans" cxnId="{9E58FD9B-AA3E-4077-9C16-00D1A46655D8}">
      <dgm:prSet/>
      <dgm:spPr/>
      <dgm:t>
        <a:bodyPr/>
        <a:lstStyle/>
        <a:p>
          <a:endParaRPr lang="zh-CN" altLang="en-US"/>
        </a:p>
      </dgm:t>
    </dgm:pt>
    <dgm:pt modelId="{4F51431B-9BA3-42DA-8FBC-E6C6537DCAC5}">
      <dgm:prSet/>
      <dgm:spPr/>
      <dgm:t>
        <a:bodyPr/>
        <a:lstStyle/>
        <a:p>
          <a:r>
            <a:rPr lang="zh-CN" altLang="en-US" dirty="0" smtClean="0"/>
            <a:t>正当程序</a:t>
          </a:r>
          <a:endParaRPr lang="zh-CN" altLang="en-US" dirty="0"/>
        </a:p>
      </dgm:t>
    </dgm:pt>
    <dgm:pt modelId="{1215FE2E-3F0B-423B-8EA5-93CEDAF593F3}" type="parTrans" cxnId="{24065BA7-B888-4D58-942F-3B536D4935CD}">
      <dgm:prSet/>
      <dgm:spPr/>
    </dgm:pt>
    <dgm:pt modelId="{1431446E-CA64-48FB-A4EB-754E5AA5B7B1}" type="sibTrans" cxnId="{24065BA7-B888-4D58-942F-3B536D4935CD}">
      <dgm:prSet/>
      <dgm:spPr/>
    </dgm:pt>
    <dgm:pt modelId="{914F6BA4-90C4-43D4-BDFA-10ED58E48FAD}" type="pres">
      <dgm:prSet presAssocID="{552087A4-0038-4A31-9999-60257F9EBB48}" presName="cycle" presStyleCnt="0">
        <dgm:presLayoutVars>
          <dgm:dir/>
          <dgm:resizeHandles val="exact"/>
        </dgm:presLayoutVars>
      </dgm:prSet>
      <dgm:spPr/>
      <dgm:t>
        <a:bodyPr/>
        <a:lstStyle/>
        <a:p>
          <a:endParaRPr lang="zh-CN" altLang="en-US"/>
        </a:p>
      </dgm:t>
    </dgm:pt>
    <dgm:pt modelId="{C0D086E0-7C0F-4063-BA89-9F151EDE8351}" type="pres">
      <dgm:prSet presAssocID="{B0907856-BF1A-433E-918B-1317D0AE563A}" presName="node" presStyleLbl="node1" presStyleIdx="0" presStyleCnt="5">
        <dgm:presLayoutVars>
          <dgm:bulletEnabled val="1"/>
        </dgm:presLayoutVars>
      </dgm:prSet>
      <dgm:spPr/>
      <dgm:t>
        <a:bodyPr/>
        <a:lstStyle/>
        <a:p>
          <a:endParaRPr lang="zh-CN" altLang="en-US"/>
        </a:p>
      </dgm:t>
    </dgm:pt>
    <dgm:pt modelId="{9595DDC0-CBFA-456F-942C-C6EF91558EB1}" type="pres">
      <dgm:prSet presAssocID="{B0907856-BF1A-433E-918B-1317D0AE563A}" presName="spNode" presStyleCnt="0"/>
      <dgm:spPr/>
    </dgm:pt>
    <dgm:pt modelId="{A595C13E-6079-43CD-8823-6F74E59D1107}" type="pres">
      <dgm:prSet presAssocID="{133750C0-9541-41B8-A501-B61DDC54976B}" presName="sibTrans" presStyleLbl="sibTrans1D1" presStyleIdx="0" presStyleCnt="5"/>
      <dgm:spPr/>
      <dgm:t>
        <a:bodyPr/>
        <a:lstStyle/>
        <a:p>
          <a:endParaRPr lang="zh-CN" altLang="en-US"/>
        </a:p>
      </dgm:t>
    </dgm:pt>
    <dgm:pt modelId="{0251AE7A-C795-4563-826E-BE660E7ECFD2}" type="pres">
      <dgm:prSet presAssocID="{BE3BC266-8295-4955-80A8-9CB94445E1CE}" presName="node" presStyleLbl="node1" presStyleIdx="1" presStyleCnt="5">
        <dgm:presLayoutVars>
          <dgm:bulletEnabled val="1"/>
        </dgm:presLayoutVars>
      </dgm:prSet>
      <dgm:spPr/>
      <dgm:t>
        <a:bodyPr/>
        <a:lstStyle/>
        <a:p>
          <a:endParaRPr lang="zh-CN" altLang="en-US"/>
        </a:p>
      </dgm:t>
    </dgm:pt>
    <dgm:pt modelId="{B7A94A63-272E-4285-8CE2-E377F7134450}" type="pres">
      <dgm:prSet presAssocID="{BE3BC266-8295-4955-80A8-9CB94445E1CE}" presName="spNode" presStyleCnt="0"/>
      <dgm:spPr/>
    </dgm:pt>
    <dgm:pt modelId="{D2600973-14A5-440A-9C3B-0BDA891E6467}" type="pres">
      <dgm:prSet presAssocID="{C6360BEF-AD88-411E-8B9D-36F2072A434C}" presName="sibTrans" presStyleLbl="sibTrans1D1" presStyleIdx="1" presStyleCnt="5"/>
      <dgm:spPr/>
      <dgm:t>
        <a:bodyPr/>
        <a:lstStyle/>
        <a:p>
          <a:endParaRPr lang="zh-CN" altLang="en-US"/>
        </a:p>
      </dgm:t>
    </dgm:pt>
    <dgm:pt modelId="{8AF7B811-5F96-4A0E-A262-D94ECA6C67A8}" type="pres">
      <dgm:prSet presAssocID="{4F51431B-9BA3-42DA-8FBC-E6C6537DCAC5}" presName="node" presStyleLbl="node1" presStyleIdx="2" presStyleCnt="5">
        <dgm:presLayoutVars>
          <dgm:bulletEnabled val="1"/>
        </dgm:presLayoutVars>
      </dgm:prSet>
      <dgm:spPr/>
      <dgm:t>
        <a:bodyPr/>
        <a:lstStyle/>
        <a:p>
          <a:endParaRPr lang="zh-CN" altLang="en-US"/>
        </a:p>
      </dgm:t>
    </dgm:pt>
    <dgm:pt modelId="{C0C50EEC-32C2-437C-98B9-2A47AEABFDEA}" type="pres">
      <dgm:prSet presAssocID="{4F51431B-9BA3-42DA-8FBC-E6C6537DCAC5}" presName="spNode" presStyleCnt="0"/>
      <dgm:spPr/>
    </dgm:pt>
    <dgm:pt modelId="{B193B1DC-8716-4721-BA7B-50C66DD3B3DC}" type="pres">
      <dgm:prSet presAssocID="{1431446E-CA64-48FB-A4EB-754E5AA5B7B1}" presName="sibTrans" presStyleLbl="sibTrans1D1" presStyleIdx="2" presStyleCnt="5"/>
      <dgm:spPr/>
    </dgm:pt>
    <dgm:pt modelId="{BA2890B4-F255-45F9-A8BA-92F96C8E5E89}" type="pres">
      <dgm:prSet presAssocID="{ECD4F4EF-62B5-4CEF-BB69-A732DD539B22}" presName="node" presStyleLbl="node1" presStyleIdx="3" presStyleCnt="5" custRadScaleRad="96429" custRadScaleInc="-3674">
        <dgm:presLayoutVars>
          <dgm:bulletEnabled val="1"/>
        </dgm:presLayoutVars>
      </dgm:prSet>
      <dgm:spPr/>
      <dgm:t>
        <a:bodyPr/>
        <a:lstStyle/>
        <a:p>
          <a:endParaRPr lang="zh-CN" altLang="en-US"/>
        </a:p>
      </dgm:t>
    </dgm:pt>
    <dgm:pt modelId="{052E419D-369E-49BB-A7CB-AC9B2FEE9952}" type="pres">
      <dgm:prSet presAssocID="{ECD4F4EF-62B5-4CEF-BB69-A732DD539B22}" presName="spNode" presStyleCnt="0"/>
      <dgm:spPr/>
    </dgm:pt>
    <dgm:pt modelId="{EDBA77AF-60E5-45A9-BBA7-FDF151C9A279}" type="pres">
      <dgm:prSet presAssocID="{62E0D335-607D-4720-BC52-00A52AB3B6CD}" presName="sibTrans" presStyleLbl="sibTrans1D1" presStyleIdx="3" presStyleCnt="5"/>
      <dgm:spPr/>
      <dgm:t>
        <a:bodyPr/>
        <a:lstStyle/>
        <a:p>
          <a:endParaRPr lang="zh-CN" altLang="en-US"/>
        </a:p>
      </dgm:t>
    </dgm:pt>
    <dgm:pt modelId="{4472DA9C-5319-445A-A629-76C554277C64}" type="pres">
      <dgm:prSet presAssocID="{90EF24B3-FA59-4E47-AC0A-614142E3CB94}" presName="node" presStyleLbl="node1" presStyleIdx="4" presStyleCnt="5">
        <dgm:presLayoutVars>
          <dgm:bulletEnabled val="1"/>
        </dgm:presLayoutVars>
      </dgm:prSet>
      <dgm:spPr/>
      <dgm:t>
        <a:bodyPr/>
        <a:lstStyle/>
        <a:p>
          <a:endParaRPr lang="zh-CN" altLang="en-US"/>
        </a:p>
      </dgm:t>
    </dgm:pt>
    <dgm:pt modelId="{AC5DE9E4-1ABF-4019-B9E8-352A7138E89F}" type="pres">
      <dgm:prSet presAssocID="{90EF24B3-FA59-4E47-AC0A-614142E3CB94}" presName="spNode" presStyleCnt="0"/>
      <dgm:spPr/>
    </dgm:pt>
    <dgm:pt modelId="{BA118360-2EBF-4A73-8D1F-19BD2185CCAB}" type="pres">
      <dgm:prSet presAssocID="{C6BCC97B-E00E-43FD-BC6E-3378225DFE47}" presName="sibTrans" presStyleLbl="sibTrans1D1" presStyleIdx="4" presStyleCnt="5"/>
      <dgm:spPr/>
      <dgm:t>
        <a:bodyPr/>
        <a:lstStyle/>
        <a:p>
          <a:endParaRPr lang="zh-CN" altLang="en-US"/>
        </a:p>
      </dgm:t>
    </dgm:pt>
  </dgm:ptLst>
  <dgm:cxnLst>
    <dgm:cxn modelId="{14F80397-196B-415B-99FF-102394251EBA}" type="presOf" srcId="{62E0D335-607D-4720-BC52-00A52AB3B6CD}" destId="{EDBA77AF-60E5-45A9-BBA7-FDF151C9A279}" srcOrd="0" destOrd="0" presId="urn:microsoft.com/office/officeart/2005/8/layout/cycle6#2"/>
    <dgm:cxn modelId="{FA54F61F-7FF9-4D57-8722-9773461C3D9B}" type="presOf" srcId="{BE3BC266-8295-4955-80A8-9CB94445E1CE}" destId="{0251AE7A-C795-4563-826E-BE660E7ECFD2}" srcOrd="0" destOrd="0" presId="urn:microsoft.com/office/officeart/2005/8/layout/cycle6#2"/>
    <dgm:cxn modelId="{B1DE4EC3-2D8B-45AC-BD34-40B3449BEAD0}" srcId="{552087A4-0038-4A31-9999-60257F9EBB48}" destId="{B0907856-BF1A-433E-918B-1317D0AE563A}" srcOrd="0" destOrd="0" parTransId="{E99CE324-859C-4479-BEFC-04CFEF2C49A6}" sibTransId="{133750C0-9541-41B8-A501-B61DDC54976B}"/>
    <dgm:cxn modelId="{1EAB6EC3-7CA6-483E-AC3B-160215484915}" type="presOf" srcId="{C6360BEF-AD88-411E-8B9D-36F2072A434C}" destId="{D2600973-14A5-440A-9C3B-0BDA891E6467}" srcOrd="0" destOrd="0" presId="urn:microsoft.com/office/officeart/2005/8/layout/cycle6#2"/>
    <dgm:cxn modelId="{034EAC55-66F0-488D-878A-58EACD6CDE25}" srcId="{552087A4-0038-4A31-9999-60257F9EBB48}" destId="{BE3BC266-8295-4955-80A8-9CB94445E1CE}" srcOrd="1" destOrd="0" parTransId="{BC984110-EABB-4F5B-9AD4-32A73176C862}" sibTransId="{C6360BEF-AD88-411E-8B9D-36F2072A434C}"/>
    <dgm:cxn modelId="{CD733436-068B-49A8-8058-4D491C0997AA}" type="presOf" srcId="{1431446E-CA64-48FB-A4EB-754E5AA5B7B1}" destId="{B193B1DC-8716-4721-BA7B-50C66DD3B3DC}" srcOrd="0" destOrd="0" presId="urn:microsoft.com/office/officeart/2005/8/layout/cycle6#2"/>
    <dgm:cxn modelId="{B45909F6-9040-4648-A43B-BA2C314CEDFF}" type="presOf" srcId="{ECD4F4EF-62B5-4CEF-BB69-A732DD539B22}" destId="{BA2890B4-F255-45F9-A8BA-92F96C8E5E89}" srcOrd="0" destOrd="0" presId="urn:microsoft.com/office/officeart/2005/8/layout/cycle6#2"/>
    <dgm:cxn modelId="{7B1C9A70-5FD8-4665-BAA8-5A855D0DCEB6}" type="presOf" srcId="{4F51431B-9BA3-42DA-8FBC-E6C6537DCAC5}" destId="{8AF7B811-5F96-4A0E-A262-D94ECA6C67A8}" srcOrd="0" destOrd="0" presId="urn:microsoft.com/office/officeart/2005/8/layout/cycle6#2"/>
    <dgm:cxn modelId="{2928837F-1022-4657-ADE3-9879C2174CC7}" type="presOf" srcId="{B0907856-BF1A-433E-918B-1317D0AE563A}" destId="{C0D086E0-7C0F-4063-BA89-9F151EDE8351}" srcOrd="0" destOrd="0" presId="urn:microsoft.com/office/officeart/2005/8/layout/cycle6#2"/>
    <dgm:cxn modelId="{7B883B67-41D9-427F-B523-B336BDDA8C19}" type="presOf" srcId="{90EF24B3-FA59-4E47-AC0A-614142E3CB94}" destId="{4472DA9C-5319-445A-A629-76C554277C64}" srcOrd="0" destOrd="0" presId="urn:microsoft.com/office/officeart/2005/8/layout/cycle6#2"/>
    <dgm:cxn modelId="{E454F73E-4804-42FF-BD78-433CA3944459}" srcId="{552087A4-0038-4A31-9999-60257F9EBB48}" destId="{ECD4F4EF-62B5-4CEF-BB69-A732DD539B22}" srcOrd="3" destOrd="0" parTransId="{3D8495F8-7ADC-4C67-8962-07FAAD52E0C5}" sibTransId="{62E0D335-607D-4720-BC52-00A52AB3B6CD}"/>
    <dgm:cxn modelId="{691647ED-7400-4BAD-B862-8373BC288A2C}" type="presOf" srcId="{552087A4-0038-4A31-9999-60257F9EBB48}" destId="{914F6BA4-90C4-43D4-BDFA-10ED58E48FAD}" srcOrd="0" destOrd="0" presId="urn:microsoft.com/office/officeart/2005/8/layout/cycle6#2"/>
    <dgm:cxn modelId="{9E58FD9B-AA3E-4077-9C16-00D1A46655D8}" srcId="{552087A4-0038-4A31-9999-60257F9EBB48}" destId="{90EF24B3-FA59-4E47-AC0A-614142E3CB94}" srcOrd="4" destOrd="0" parTransId="{7906744E-3605-4952-A90B-8BDA35FAA227}" sibTransId="{C6BCC97B-E00E-43FD-BC6E-3378225DFE47}"/>
    <dgm:cxn modelId="{D24A1868-04F9-47C4-81E4-FC288F64A503}" type="presOf" srcId="{133750C0-9541-41B8-A501-B61DDC54976B}" destId="{A595C13E-6079-43CD-8823-6F74E59D1107}" srcOrd="0" destOrd="0" presId="urn:microsoft.com/office/officeart/2005/8/layout/cycle6#2"/>
    <dgm:cxn modelId="{226F0EDF-0173-48AC-86DF-898D82004509}" type="presOf" srcId="{C6BCC97B-E00E-43FD-BC6E-3378225DFE47}" destId="{BA118360-2EBF-4A73-8D1F-19BD2185CCAB}" srcOrd="0" destOrd="0" presId="urn:microsoft.com/office/officeart/2005/8/layout/cycle6#2"/>
    <dgm:cxn modelId="{24065BA7-B888-4D58-942F-3B536D4935CD}" srcId="{552087A4-0038-4A31-9999-60257F9EBB48}" destId="{4F51431B-9BA3-42DA-8FBC-E6C6537DCAC5}" srcOrd="2" destOrd="0" parTransId="{1215FE2E-3F0B-423B-8EA5-93CEDAF593F3}" sibTransId="{1431446E-CA64-48FB-A4EB-754E5AA5B7B1}"/>
    <dgm:cxn modelId="{C917CA2A-DEFD-4623-8AB3-3AAB449DF9D6}" type="presParOf" srcId="{914F6BA4-90C4-43D4-BDFA-10ED58E48FAD}" destId="{C0D086E0-7C0F-4063-BA89-9F151EDE8351}" srcOrd="0" destOrd="0" presId="urn:microsoft.com/office/officeart/2005/8/layout/cycle6#2"/>
    <dgm:cxn modelId="{A528CCD5-39D0-4CE7-A327-4EC61FFA050B}" type="presParOf" srcId="{914F6BA4-90C4-43D4-BDFA-10ED58E48FAD}" destId="{9595DDC0-CBFA-456F-942C-C6EF91558EB1}" srcOrd="1" destOrd="0" presId="urn:microsoft.com/office/officeart/2005/8/layout/cycle6#2"/>
    <dgm:cxn modelId="{81601CE2-43A9-4CC6-87B3-8D02101880AE}" type="presParOf" srcId="{914F6BA4-90C4-43D4-BDFA-10ED58E48FAD}" destId="{A595C13E-6079-43CD-8823-6F74E59D1107}" srcOrd="2" destOrd="0" presId="urn:microsoft.com/office/officeart/2005/8/layout/cycle6#2"/>
    <dgm:cxn modelId="{54C27A6F-5F26-4836-9416-217321D075C9}" type="presParOf" srcId="{914F6BA4-90C4-43D4-BDFA-10ED58E48FAD}" destId="{0251AE7A-C795-4563-826E-BE660E7ECFD2}" srcOrd="3" destOrd="0" presId="urn:microsoft.com/office/officeart/2005/8/layout/cycle6#2"/>
    <dgm:cxn modelId="{F3B1CDD1-4F8F-4517-9F29-152B5AB70474}" type="presParOf" srcId="{914F6BA4-90C4-43D4-BDFA-10ED58E48FAD}" destId="{B7A94A63-272E-4285-8CE2-E377F7134450}" srcOrd="4" destOrd="0" presId="urn:microsoft.com/office/officeart/2005/8/layout/cycle6#2"/>
    <dgm:cxn modelId="{437CD2A0-93D2-4D78-8511-43A8E6A55565}" type="presParOf" srcId="{914F6BA4-90C4-43D4-BDFA-10ED58E48FAD}" destId="{D2600973-14A5-440A-9C3B-0BDA891E6467}" srcOrd="5" destOrd="0" presId="urn:microsoft.com/office/officeart/2005/8/layout/cycle6#2"/>
    <dgm:cxn modelId="{077F14BB-5767-4398-BA46-AA397CC7C77A}" type="presParOf" srcId="{914F6BA4-90C4-43D4-BDFA-10ED58E48FAD}" destId="{8AF7B811-5F96-4A0E-A262-D94ECA6C67A8}" srcOrd="6" destOrd="0" presId="urn:microsoft.com/office/officeart/2005/8/layout/cycle6#2"/>
    <dgm:cxn modelId="{B186A747-0F46-4B57-9E3C-CDA8F55852BE}" type="presParOf" srcId="{914F6BA4-90C4-43D4-BDFA-10ED58E48FAD}" destId="{C0C50EEC-32C2-437C-98B9-2A47AEABFDEA}" srcOrd="7" destOrd="0" presId="urn:microsoft.com/office/officeart/2005/8/layout/cycle6#2"/>
    <dgm:cxn modelId="{CDC57EC5-8F9D-4956-AF81-A674EF682FD3}" type="presParOf" srcId="{914F6BA4-90C4-43D4-BDFA-10ED58E48FAD}" destId="{B193B1DC-8716-4721-BA7B-50C66DD3B3DC}" srcOrd="8" destOrd="0" presId="urn:microsoft.com/office/officeart/2005/8/layout/cycle6#2"/>
    <dgm:cxn modelId="{88348D0C-C356-4025-A842-52359A147FC0}" type="presParOf" srcId="{914F6BA4-90C4-43D4-BDFA-10ED58E48FAD}" destId="{BA2890B4-F255-45F9-A8BA-92F96C8E5E89}" srcOrd="9" destOrd="0" presId="urn:microsoft.com/office/officeart/2005/8/layout/cycle6#2"/>
    <dgm:cxn modelId="{D3DB0092-5EC7-46B0-BC30-82A9BFE9A75B}" type="presParOf" srcId="{914F6BA4-90C4-43D4-BDFA-10ED58E48FAD}" destId="{052E419D-369E-49BB-A7CB-AC9B2FEE9952}" srcOrd="10" destOrd="0" presId="urn:microsoft.com/office/officeart/2005/8/layout/cycle6#2"/>
    <dgm:cxn modelId="{B41A8AD1-6123-4A31-A756-0885FE42235D}" type="presParOf" srcId="{914F6BA4-90C4-43D4-BDFA-10ED58E48FAD}" destId="{EDBA77AF-60E5-45A9-BBA7-FDF151C9A279}" srcOrd="11" destOrd="0" presId="urn:microsoft.com/office/officeart/2005/8/layout/cycle6#2"/>
    <dgm:cxn modelId="{74CF17F0-5FF6-43FB-8591-4E2F5E604930}" type="presParOf" srcId="{914F6BA4-90C4-43D4-BDFA-10ED58E48FAD}" destId="{4472DA9C-5319-445A-A629-76C554277C64}" srcOrd="12" destOrd="0" presId="urn:microsoft.com/office/officeart/2005/8/layout/cycle6#2"/>
    <dgm:cxn modelId="{D4587834-2AF3-42D6-A6D0-CA8134E52277}" type="presParOf" srcId="{914F6BA4-90C4-43D4-BDFA-10ED58E48FAD}" destId="{AC5DE9E4-1ABF-4019-B9E8-352A7138E89F}" srcOrd="13" destOrd="0" presId="urn:microsoft.com/office/officeart/2005/8/layout/cycle6#2"/>
    <dgm:cxn modelId="{CD98864D-29CB-4F54-931C-661BC10F92C2}" type="presParOf" srcId="{914F6BA4-90C4-43D4-BDFA-10ED58E48FAD}" destId="{BA118360-2EBF-4A73-8D1F-19BD2185CCAB}" srcOrd="14" destOrd="0" presId="urn:microsoft.com/office/officeart/2005/8/layout/cycle6#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2EFBC70-AEDA-4F70-B73C-950EB842CCA8}" type="doc">
      <dgm:prSet loTypeId="urn:microsoft.com/office/officeart/2005/8/layout/radial1#1" loCatId="cycle" qsTypeId="urn:microsoft.com/office/officeart/2005/8/quickstyle/simple1#16" qsCatId="simple" csTypeId="urn:microsoft.com/office/officeart/2005/8/colors/accent5_2#1" csCatId="accent5" phldr="1"/>
      <dgm:spPr/>
      <dgm:t>
        <a:bodyPr/>
        <a:lstStyle/>
        <a:p>
          <a:endParaRPr lang="zh-CN" altLang="en-US"/>
        </a:p>
      </dgm:t>
    </dgm:pt>
    <dgm:pt modelId="{6D73C191-3C98-48B5-8FD9-F9BD9E2FF3CE}">
      <dgm:prSet phldrT="[文本]"/>
      <dgm:spPr>
        <a:solidFill>
          <a:schemeClr val="bg1"/>
        </a:solidFill>
        <a:ln w="38100">
          <a:solidFill>
            <a:srgbClr val="00B0F0"/>
          </a:solidFill>
        </a:ln>
      </dgm:spPr>
      <dgm:t>
        <a:bodyPr/>
        <a:lstStyle/>
        <a:p>
          <a:r>
            <a:rPr lang="zh-CN" altLang="en-US" b="1" dirty="0" smtClean="0">
              <a:solidFill>
                <a:srgbClr val="FF0000"/>
              </a:solidFill>
            </a:rPr>
            <a:t>法律</a:t>
          </a:r>
          <a:endParaRPr lang="zh-CN" altLang="en-US" b="1" dirty="0">
            <a:solidFill>
              <a:srgbClr val="FF0000"/>
            </a:solidFill>
          </a:endParaRPr>
        </a:p>
      </dgm:t>
    </dgm:pt>
    <dgm:pt modelId="{23E886F2-502F-4341-8375-F878E4C3E528}" type="parTrans" cxnId="{52CB87C8-7AFE-440C-B250-976018CD68B9}">
      <dgm:prSet/>
      <dgm:spPr/>
      <dgm:t>
        <a:bodyPr/>
        <a:lstStyle/>
        <a:p>
          <a:endParaRPr lang="zh-CN" altLang="en-US"/>
        </a:p>
      </dgm:t>
    </dgm:pt>
    <dgm:pt modelId="{915C84DE-4830-4489-BA80-833092FA13C4}" type="sibTrans" cxnId="{52CB87C8-7AFE-440C-B250-976018CD68B9}">
      <dgm:prSet/>
      <dgm:spPr/>
      <dgm:t>
        <a:bodyPr/>
        <a:lstStyle/>
        <a:p>
          <a:endParaRPr lang="zh-CN" altLang="en-US"/>
        </a:p>
      </dgm:t>
    </dgm:pt>
    <dgm:pt modelId="{66A48B75-25DC-4C0D-AE99-F07A946D9CA3}">
      <dgm:prSet phldrT="[文本]"/>
      <dgm:spPr>
        <a:noFill/>
        <a:ln w="38100">
          <a:solidFill>
            <a:srgbClr val="00B0F0"/>
          </a:solidFill>
        </a:ln>
      </dgm:spPr>
      <dgm:t>
        <a:bodyPr/>
        <a:lstStyle/>
        <a:p>
          <a:r>
            <a:rPr lang="zh-CN" altLang="en-US" b="1" dirty="0" smtClean="0">
              <a:solidFill>
                <a:srgbClr val="00B0F0"/>
              </a:solidFill>
            </a:rPr>
            <a:t>Ａ</a:t>
          </a:r>
          <a:endParaRPr lang="zh-CN" altLang="en-US" b="1" dirty="0">
            <a:solidFill>
              <a:srgbClr val="00B0F0"/>
            </a:solidFill>
          </a:endParaRPr>
        </a:p>
      </dgm:t>
    </dgm:pt>
    <dgm:pt modelId="{4340598A-BC49-4B02-B926-C455E567140B}" type="parTrans" cxnId="{C2C4FC46-181D-440C-B113-4A0092DFBF88}">
      <dgm:prSet/>
      <dgm:spPr>
        <a:ln>
          <a:solidFill>
            <a:srgbClr val="00B0F0"/>
          </a:solidFill>
        </a:ln>
      </dgm:spPr>
      <dgm:t>
        <a:bodyPr/>
        <a:lstStyle/>
        <a:p>
          <a:endParaRPr lang="zh-CN" altLang="en-US"/>
        </a:p>
      </dgm:t>
    </dgm:pt>
    <dgm:pt modelId="{FCF283F9-4B2D-4BC9-9AB6-2C3E1E75CE50}" type="sibTrans" cxnId="{C2C4FC46-181D-440C-B113-4A0092DFBF88}">
      <dgm:prSet/>
      <dgm:spPr/>
      <dgm:t>
        <a:bodyPr/>
        <a:lstStyle/>
        <a:p>
          <a:endParaRPr lang="zh-CN" altLang="en-US"/>
        </a:p>
      </dgm:t>
    </dgm:pt>
    <dgm:pt modelId="{1900F860-CD5D-4BD8-8FFD-862C2A9F81F6}">
      <dgm:prSet phldrT="[文本]"/>
      <dgm:spPr>
        <a:solidFill>
          <a:schemeClr val="bg1"/>
        </a:solidFill>
        <a:ln w="38100">
          <a:solidFill>
            <a:srgbClr val="00B0F0"/>
          </a:solidFill>
        </a:ln>
      </dgm:spPr>
      <dgm:t>
        <a:bodyPr/>
        <a:lstStyle/>
        <a:p>
          <a:r>
            <a:rPr lang="zh-CN" altLang="en-US" b="1" dirty="0" smtClean="0">
              <a:solidFill>
                <a:srgbClr val="00B0F0"/>
              </a:solidFill>
            </a:rPr>
            <a:t>Ｂ</a:t>
          </a:r>
          <a:endParaRPr lang="zh-CN" altLang="en-US" b="1" dirty="0">
            <a:solidFill>
              <a:srgbClr val="00B0F0"/>
            </a:solidFill>
          </a:endParaRPr>
        </a:p>
      </dgm:t>
    </dgm:pt>
    <dgm:pt modelId="{D737903F-81C7-41AD-BB5F-34DAC67058A9}" type="parTrans" cxnId="{C360C6CE-6783-4B4F-B458-45D9FD9B4488}">
      <dgm:prSet/>
      <dgm:spPr>
        <a:ln>
          <a:solidFill>
            <a:srgbClr val="00B0F0"/>
          </a:solidFill>
        </a:ln>
      </dgm:spPr>
      <dgm:t>
        <a:bodyPr/>
        <a:lstStyle/>
        <a:p>
          <a:endParaRPr lang="zh-CN" altLang="en-US"/>
        </a:p>
      </dgm:t>
    </dgm:pt>
    <dgm:pt modelId="{4BA1E5D0-10B9-473F-B1DC-B2CAB83DB0D8}" type="sibTrans" cxnId="{C360C6CE-6783-4B4F-B458-45D9FD9B4488}">
      <dgm:prSet/>
      <dgm:spPr/>
      <dgm:t>
        <a:bodyPr/>
        <a:lstStyle/>
        <a:p>
          <a:endParaRPr lang="zh-CN" altLang="en-US"/>
        </a:p>
      </dgm:t>
    </dgm:pt>
    <dgm:pt modelId="{9D1C8F19-AA1E-4FF5-A23E-846CCAA890E3}">
      <dgm:prSet phldrT="[文本]"/>
      <dgm:spPr>
        <a:solidFill>
          <a:schemeClr val="bg1"/>
        </a:solidFill>
        <a:ln w="38100">
          <a:solidFill>
            <a:srgbClr val="00B0F0"/>
          </a:solidFill>
        </a:ln>
      </dgm:spPr>
      <dgm:t>
        <a:bodyPr/>
        <a:lstStyle/>
        <a:p>
          <a:r>
            <a:rPr lang="zh-CN" altLang="en-US" b="1" dirty="0" smtClean="0">
              <a:solidFill>
                <a:srgbClr val="00B0F0"/>
              </a:solidFill>
            </a:rPr>
            <a:t>Ｃ</a:t>
          </a:r>
          <a:endParaRPr lang="zh-CN" altLang="en-US" b="1" dirty="0">
            <a:solidFill>
              <a:srgbClr val="00B0F0"/>
            </a:solidFill>
          </a:endParaRPr>
        </a:p>
      </dgm:t>
    </dgm:pt>
    <dgm:pt modelId="{B4D74E1C-0403-4CAE-BE00-2BE493679C71}" type="parTrans" cxnId="{E6A87547-7112-4C78-BF94-E492DADF03DC}">
      <dgm:prSet/>
      <dgm:spPr>
        <a:ln>
          <a:solidFill>
            <a:srgbClr val="00B0F0"/>
          </a:solidFill>
        </a:ln>
      </dgm:spPr>
      <dgm:t>
        <a:bodyPr/>
        <a:lstStyle/>
        <a:p>
          <a:endParaRPr lang="zh-CN" altLang="en-US"/>
        </a:p>
      </dgm:t>
    </dgm:pt>
    <dgm:pt modelId="{5BD56253-2767-4BB0-A9CD-4870C645C2D2}" type="sibTrans" cxnId="{E6A87547-7112-4C78-BF94-E492DADF03DC}">
      <dgm:prSet/>
      <dgm:spPr/>
      <dgm:t>
        <a:bodyPr/>
        <a:lstStyle/>
        <a:p>
          <a:endParaRPr lang="zh-CN" altLang="en-US"/>
        </a:p>
      </dgm:t>
    </dgm:pt>
    <dgm:pt modelId="{735EAF30-642A-476B-B411-EA53BAE4BAE4}">
      <dgm:prSet phldrT="[文本]"/>
      <dgm:spPr>
        <a:noFill/>
        <a:ln w="38100">
          <a:solidFill>
            <a:srgbClr val="00B0F0"/>
          </a:solidFill>
        </a:ln>
      </dgm:spPr>
      <dgm:t>
        <a:bodyPr/>
        <a:lstStyle/>
        <a:p>
          <a:r>
            <a:rPr lang="zh-CN" altLang="en-US" b="1" dirty="0" smtClean="0">
              <a:solidFill>
                <a:srgbClr val="00B0F0"/>
              </a:solidFill>
            </a:rPr>
            <a:t>Ｄ</a:t>
          </a:r>
          <a:endParaRPr lang="zh-CN" altLang="en-US" b="1" dirty="0">
            <a:solidFill>
              <a:srgbClr val="00B0F0"/>
            </a:solidFill>
          </a:endParaRPr>
        </a:p>
      </dgm:t>
    </dgm:pt>
    <dgm:pt modelId="{943A52AB-EA51-4FD2-BA1E-140161113944}" type="parTrans" cxnId="{69AFA0B4-FDE7-473B-AE7C-8E1342D8A3E0}">
      <dgm:prSet/>
      <dgm:spPr>
        <a:ln>
          <a:solidFill>
            <a:srgbClr val="00B0F0"/>
          </a:solidFill>
        </a:ln>
      </dgm:spPr>
      <dgm:t>
        <a:bodyPr/>
        <a:lstStyle/>
        <a:p>
          <a:endParaRPr lang="zh-CN" altLang="en-US"/>
        </a:p>
      </dgm:t>
    </dgm:pt>
    <dgm:pt modelId="{8B51CA14-E9C1-421A-9812-B2C15D243413}" type="sibTrans" cxnId="{69AFA0B4-FDE7-473B-AE7C-8E1342D8A3E0}">
      <dgm:prSet/>
      <dgm:spPr/>
      <dgm:t>
        <a:bodyPr/>
        <a:lstStyle/>
        <a:p>
          <a:endParaRPr lang="zh-CN" altLang="en-US"/>
        </a:p>
      </dgm:t>
    </dgm:pt>
    <dgm:pt modelId="{460B0B1E-8624-4416-BB70-C6D267759289}" type="pres">
      <dgm:prSet presAssocID="{C2EFBC70-AEDA-4F70-B73C-950EB842CCA8}" presName="cycle" presStyleCnt="0">
        <dgm:presLayoutVars>
          <dgm:chMax val="1"/>
          <dgm:dir/>
          <dgm:animLvl val="ctr"/>
          <dgm:resizeHandles val="exact"/>
        </dgm:presLayoutVars>
      </dgm:prSet>
      <dgm:spPr/>
      <dgm:t>
        <a:bodyPr/>
        <a:lstStyle/>
        <a:p>
          <a:endParaRPr lang="zh-CN" altLang="en-US"/>
        </a:p>
      </dgm:t>
    </dgm:pt>
    <dgm:pt modelId="{0E769969-DD78-4FFD-B747-8D1021F47389}" type="pres">
      <dgm:prSet presAssocID="{6D73C191-3C98-48B5-8FD9-F9BD9E2FF3CE}" presName="centerShape" presStyleLbl="node0" presStyleIdx="0" presStyleCnt="1"/>
      <dgm:spPr/>
      <dgm:t>
        <a:bodyPr/>
        <a:lstStyle/>
        <a:p>
          <a:endParaRPr lang="zh-CN" altLang="en-US"/>
        </a:p>
      </dgm:t>
    </dgm:pt>
    <dgm:pt modelId="{49D27019-D276-4CF7-8E20-F8BC2AF1FCF2}" type="pres">
      <dgm:prSet presAssocID="{4340598A-BC49-4B02-B926-C455E567140B}" presName="Name9" presStyleLbl="parChTrans1D2" presStyleIdx="0" presStyleCnt="4"/>
      <dgm:spPr/>
      <dgm:t>
        <a:bodyPr/>
        <a:lstStyle/>
        <a:p>
          <a:endParaRPr lang="zh-CN" altLang="en-US"/>
        </a:p>
      </dgm:t>
    </dgm:pt>
    <dgm:pt modelId="{60A3188E-DF2F-43C4-9988-77B67CBD982A}" type="pres">
      <dgm:prSet presAssocID="{4340598A-BC49-4B02-B926-C455E567140B}" presName="connTx" presStyleLbl="parChTrans1D2" presStyleIdx="0" presStyleCnt="4"/>
      <dgm:spPr/>
      <dgm:t>
        <a:bodyPr/>
        <a:lstStyle/>
        <a:p>
          <a:endParaRPr lang="zh-CN" altLang="en-US"/>
        </a:p>
      </dgm:t>
    </dgm:pt>
    <dgm:pt modelId="{3AE3730C-0F74-4786-9AC7-978D852B3302}" type="pres">
      <dgm:prSet presAssocID="{66A48B75-25DC-4C0D-AE99-F07A946D9CA3}" presName="node" presStyleLbl="node1" presStyleIdx="0" presStyleCnt="4" custRadScaleRad="99166" custRadScaleInc="760">
        <dgm:presLayoutVars>
          <dgm:bulletEnabled val="1"/>
        </dgm:presLayoutVars>
      </dgm:prSet>
      <dgm:spPr/>
      <dgm:t>
        <a:bodyPr/>
        <a:lstStyle/>
        <a:p>
          <a:endParaRPr lang="zh-CN" altLang="en-US"/>
        </a:p>
      </dgm:t>
    </dgm:pt>
    <dgm:pt modelId="{B3CC9BE1-E2E5-4F63-BEC8-A3AE1F709266}" type="pres">
      <dgm:prSet presAssocID="{D737903F-81C7-41AD-BB5F-34DAC67058A9}" presName="Name9" presStyleLbl="parChTrans1D2" presStyleIdx="1" presStyleCnt="4"/>
      <dgm:spPr/>
      <dgm:t>
        <a:bodyPr/>
        <a:lstStyle/>
        <a:p>
          <a:endParaRPr lang="zh-CN" altLang="en-US"/>
        </a:p>
      </dgm:t>
    </dgm:pt>
    <dgm:pt modelId="{64FEFEA1-46C2-4F80-9AF5-A80E80C0F72D}" type="pres">
      <dgm:prSet presAssocID="{D737903F-81C7-41AD-BB5F-34DAC67058A9}" presName="connTx" presStyleLbl="parChTrans1D2" presStyleIdx="1" presStyleCnt="4"/>
      <dgm:spPr/>
      <dgm:t>
        <a:bodyPr/>
        <a:lstStyle/>
        <a:p>
          <a:endParaRPr lang="zh-CN" altLang="en-US"/>
        </a:p>
      </dgm:t>
    </dgm:pt>
    <dgm:pt modelId="{F7D4D3E9-5C08-45DE-BB51-E6DE606C1380}" type="pres">
      <dgm:prSet presAssocID="{1900F860-CD5D-4BD8-8FFD-862C2A9F81F6}" presName="node" presStyleLbl="node1" presStyleIdx="1" presStyleCnt="4">
        <dgm:presLayoutVars>
          <dgm:bulletEnabled val="1"/>
        </dgm:presLayoutVars>
      </dgm:prSet>
      <dgm:spPr/>
      <dgm:t>
        <a:bodyPr/>
        <a:lstStyle/>
        <a:p>
          <a:endParaRPr lang="zh-CN" altLang="en-US"/>
        </a:p>
      </dgm:t>
    </dgm:pt>
    <dgm:pt modelId="{0CF37ED5-8F21-4170-BBD3-2D2798E77196}" type="pres">
      <dgm:prSet presAssocID="{B4D74E1C-0403-4CAE-BE00-2BE493679C71}" presName="Name9" presStyleLbl="parChTrans1D2" presStyleIdx="2" presStyleCnt="4"/>
      <dgm:spPr/>
      <dgm:t>
        <a:bodyPr/>
        <a:lstStyle/>
        <a:p>
          <a:endParaRPr lang="zh-CN" altLang="en-US"/>
        </a:p>
      </dgm:t>
    </dgm:pt>
    <dgm:pt modelId="{ECC22B5D-1AA1-463C-9331-AFC87BB09C5B}" type="pres">
      <dgm:prSet presAssocID="{B4D74E1C-0403-4CAE-BE00-2BE493679C71}" presName="connTx" presStyleLbl="parChTrans1D2" presStyleIdx="2" presStyleCnt="4"/>
      <dgm:spPr/>
      <dgm:t>
        <a:bodyPr/>
        <a:lstStyle/>
        <a:p>
          <a:endParaRPr lang="zh-CN" altLang="en-US"/>
        </a:p>
      </dgm:t>
    </dgm:pt>
    <dgm:pt modelId="{DB13A56E-C976-48C9-A69C-CCF69D32279A}" type="pres">
      <dgm:prSet presAssocID="{9D1C8F19-AA1E-4FF5-A23E-846CCAA890E3}" presName="node" presStyleLbl="node1" presStyleIdx="2" presStyleCnt="4">
        <dgm:presLayoutVars>
          <dgm:bulletEnabled val="1"/>
        </dgm:presLayoutVars>
      </dgm:prSet>
      <dgm:spPr/>
      <dgm:t>
        <a:bodyPr/>
        <a:lstStyle/>
        <a:p>
          <a:endParaRPr lang="zh-CN" altLang="en-US"/>
        </a:p>
      </dgm:t>
    </dgm:pt>
    <dgm:pt modelId="{5B4A66FB-7C65-4BF6-A7FE-65758D082040}" type="pres">
      <dgm:prSet presAssocID="{943A52AB-EA51-4FD2-BA1E-140161113944}" presName="Name9" presStyleLbl="parChTrans1D2" presStyleIdx="3" presStyleCnt="4"/>
      <dgm:spPr/>
      <dgm:t>
        <a:bodyPr/>
        <a:lstStyle/>
        <a:p>
          <a:endParaRPr lang="zh-CN" altLang="en-US"/>
        </a:p>
      </dgm:t>
    </dgm:pt>
    <dgm:pt modelId="{3FB98E49-593E-4C09-AC4C-67F929785DBC}" type="pres">
      <dgm:prSet presAssocID="{943A52AB-EA51-4FD2-BA1E-140161113944}" presName="connTx" presStyleLbl="parChTrans1D2" presStyleIdx="3" presStyleCnt="4"/>
      <dgm:spPr/>
      <dgm:t>
        <a:bodyPr/>
        <a:lstStyle/>
        <a:p>
          <a:endParaRPr lang="zh-CN" altLang="en-US"/>
        </a:p>
      </dgm:t>
    </dgm:pt>
    <dgm:pt modelId="{B3F7E5F2-1BF2-4A43-8654-55C9ABEBAF3E}" type="pres">
      <dgm:prSet presAssocID="{735EAF30-642A-476B-B411-EA53BAE4BAE4}" presName="node" presStyleLbl="node1" presStyleIdx="3" presStyleCnt="4">
        <dgm:presLayoutVars>
          <dgm:bulletEnabled val="1"/>
        </dgm:presLayoutVars>
      </dgm:prSet>
      <dgm:spPr/>
      <dgm:t>
        <a:bodyPr/>
        <a:lstStyle/>
        <a:p>
          <a:endParaRPr lang="zh-CN" altLang="en-US"/>
        </a:p>
      </dgm:t>
    </dgm:pt>
  </dgm:ptLst>
  <dgm:cxnLst>
    <dgm:cxn modelId="{731F934A-DFD7-47F6-AB6C-14E4190FFAF4}" type="presOf" srcId="{943A52AB-EA51-4FD2-BA1E-140161113944}" destId="{3FB98E49-593E-4C09-AC4C-67F929785DBC}" srcOrd="1" destOrd="0" presId="urn:microsoft.com/office/officeart/2005/8/layout/radial1#1"/>
    <dgm:cxn modelId="{69AFA0B4-FDE7-473B-AE7C-8E1342D8A3E0}" srcId="{6D73C191-3C98-48B5-8FD9-F9BD9E2FF3CE}" destId="{735EAF30-642A-476B-B411-EA53BAE4BAE4}" srcOrd="3" destOrd="0" parTransId="{943A52AB-EA51-4FD2-BA1E-140161113944}" sibTransId="{8B51CA14-E9C1-421A-9812-B2C15D243413}"/>
    <dgm:cxn modelId="{3FF2360E-43C5-49C0-BF7B-A2222904E109}" type="presOf" srcId="{C2EFBC70-AEDA-4F70-B73C-950EB842CCA8}" destId="{460B0B1E-8624-4416-BB70-C6D267759289}" srcOrd="0" destOrd="0" presId="urn:microsoft.com/office/officeart/2005/8/layout/radial1#1"/>
    <dgm:cxn modelId="{6A63027F-193B-46C5-A11E-798FEA8D095B}" type="presOf" srcId="{4340598A-BC49-4B02-B926-C455E567140B}" destId="{49D27019-D276-4CF7-8E20-F8BC2AF1FCF2}" srcOrd="0" destOrd="0" presId="urn:microsoft.com/office/officeart/2005/8/layout/radial1#1"/>
    <dgm:cxn modelId="{5351B204-A1D2-4AE6-A468-03C5DAC2FA72}" type="presOf" srcId="{735EAF30-642A-476B-B411-EA53BAE4BAE4}" destId="{B3F7E5F2-1BF2-4A43-8654-55C9ABEBAF3E}" srcOrd="0" destOrd="0" presId="urn:microsoft.com/office/officeart/2005/8/layout/radial1#1"/>
    <dgm:cxn modelId="{C8032719-BBD8-4B2E-9051-241D02E242E9}" type="presOf" srcId="{943A52AB-EA51-4FD2-BA1E-140161113944}" destId="{5B4A66FB-7C65-4BF6-A7FE-65758D082040}" srcOrd="0" destOrd="0" presId="urn:microsoft.com/office/officeart/2005/8/layout/radial1#1"/>
    <dgm:cxn modelId="{5FFB45DD-A22E-4253-8788-1A162CD64B46}" type="presOf" srcId="{66A48B75-25DC-4C0D-AE99-F07A946D9CA3}" destId="{3AE3730C-0F74-4786-9AC7-978D852B3302}" srcOrd="0" destOrd="0" presId="urn:microsoft.com/office/officeart/2005/8/layout/radial1#1"/>
    <dgm:cxn modelId="{C360C6CE-6783-4B4F-B458-45D9FD9B4488}" srcId="{6D73C191-3C98-48B5-8FD9-F9BD9E2FF3CE}" destId="{1900F860-CD5D-4BD8-8FFD-862C2A9F81F6}" srcOrd="1" destOrd="0" parTransId="{D737903F-81C7-41AD-BB5F-34DAC67058A9}" sibTransId="{4BA1E5D0-10B9-473F-B1DC-B2CAB83DB0D8}"/>
    <dgm:cxn modelId="{1773AE44-A062-425B-9D8F-E8BAC7349C21}" type="presOf" srcId="{6D73C191-3C98-48B5-8FD9-F9BD9E2FF3CE}" destId="{0E769969-DD78-4FFD-B747-8D1021F47389}" srcOrd="0" destOrd="0" presId="urn:microsoft.com/office/officeart/2005/8/layout/radial1#1"/>
    <dgm:cxn modelId="{803EBE2D-F6B2-4C90-A1F6-E30B144722B9}" type="presOf" srcId="{D737903F-81C7-41AD-BB5F-34DAC67058A9}" destId="{64FEFEA1-46C2-4F80-9AF5-A80E80C0F72D}" srcOrd="1" destOrd="0" presId="urn:microsoft.com/office/officeart/2005/8/layout/radial1#1"/>
    <dgm:cxn modelId="{95A23DE2-5884-459D-8506-EED5CBCFF88C}" type="presOf" srcId="{9D1C8F19-AA1E-4FF5-A23E-846CCAA890E3}" destId="{DB13A56E-C976-48C9-A69C-CCF69D32279A}" srcOrd="0" destOrd="0" presId="urn:microsoft.com/office/officeart/2005/8/layout/radial1#1"/>
    <dgm:cxn modelId="{E144A30D-B547-471F-824F-1715D525FE21}" type="presOf" srcId="{D737903F-81C7-41AD-BB5F-34DAC67058A9}" destId="{B3CC9BE1-E2E5-4F63-BEC8-A3AE1F709266}" srcOrd="0" destOrd="0" presId="urn:microsoft.com/office/officeart/2005/8/layout/radial1#1"/>
    <dgm:cxn modelId="{E6A87547-7112-4C78-BF94-E492DADF03DC}" srcId="{6D73C191-3C98-48B5-8FD9-F9BD9E2FF3CE}" destId="{9D1C8F19-AA1E-4FF5-A23E-846CCAA890E3}" srcOrd="2" destOrd="0" parTransId="{B4D74E1C-0403-4CAE-BE00-2BE493679C71}" sibTransId="{5BD56253-2767-4BB0-A9CD-4870C645C2D2}"/>
    <dgm:cxn modelId="{F0EB6C95-8DD6-488D-9095-78C3EACB9C93}" type="presOf" srcId="{B4D74E1C-0403-4CAE-BE00-2BE493679C71}" destId="{ECC22B5D-1AA1-463C-9331-AFC87BB09C5B}" srcOrd="1" destOrd="0" presId="urn:microsoft.com/office/officeart/2005/8/layout/radial1#1"/>
    <dgm:cxn modelId="{89F6BDAF-3D27-41EC-BE43-50AB3D64DAA0}" type="presOf" srcId="{1900F860-CD5D-4BD8-8FFD-862C2A9F81F6}" destId="{F7D4D3E9-5C08-45DE-BB51-E6DE606C1380}" srcOrd="0" destOrd="0" presId="urn:microsoft.com/office/officeart/2005/8/layout/radial1#1"/>
    <dgm:cxn modelId="{B0A8DE0A-22F1-4D28-A126-C57A104AF1A2}" type="presOf" srcId="{B4D74E1C-0403-4CAE-BE00-2BE493679C71}" destId="{0CF37ED5-8F21-4170-BBD3-2D2798E77196}" srcOrd="0" destOrd="0" presId="urn:microsoft.com/office/officeart/2005/8/layout/radial1#1"/>
    <dgm:cxn modelId="{52CB87C8-7AFE-440C-B250-976018CD68B9}" srcId="{C2EFBC70-AEDA-4F70-B73C-950EB842CCA8}" destId="{6D73C191-3C98-48B5-8FD9-F9BD9E2FF3CE}" srcOrd="0" destOrd="0" parTransId="{23E886F2-502F-4341-8375-F878E4C3E528}" sibTransId="{915C84DE-4830-4489-BA80-833092FA13C4}"/>
    <dgm:cxn modelId="{C2C4FC46-181D-440C-B113-4A0092DFBF88}" srcId="{6D73C191-3C98-48B5-8FD9-F9BD9E2FF3CE}" destId="{66A48B75-25DC-4C0D-AE99-F07A946D9CA3}" srcOrd="0" destOrd="0" parTransId="{4340598A-BC49-4B02-B926-C455E567140B}" sibTransId="{FCF283F9-4B2D-4BC9-9AB6-2C3E1E75CE50}"/>
    <dgm:cxn modelId="{9F258C14-F0BC-4640-B562-C511A533613E}" type="presOf" srcId="{4340598A-BC49-4B02-B926-C455E567140B}" destId="{60A3188E-DF2F-43C4-9988-77B67CBD982A}" srcOrd="1" destOrd="0" presId="urn:microsoft.com/office/officeart/2005/8/layout/radial1#1"/>
    <dgm:cxn modelId="{4450976B-7021-49AB-8933-CE353885CB77}" type="presParOf" srcId="{460B0B1E-8624-4416-BB70-C6D267759289}" destId="{0E769969-DD78-4FFD-B747-8D1021F47389}" srcOrd="0" destOrd="0" presId="urn:microsoft.com/office/officeart/2005/8/layout/radial1#1"/>
    <dgm:cxn modelId="{E402B2D4-895D-4D25-8BAB-2D55AFC5C72C}" type="presParOf" srcId="{460B0B1E-8624-4416-BB70-C6D267759289}" destId="{49D27019-D276-4CF7-8E20-F8BC2AF1FCF2}" srcOrd="1" destOrd="0" presId="urn:microsoft.com/office/officeart/2005/8/layout/radial1#1"/>
    <dgm:cxn modelId="{7789C4AC-BF4A-4776-AA8B-599EDC26DE44}" type="presParOf" srcId="{49D27019-D276-4CF7-8E20-F8BC2AF1FCF2}" destId="{60A3188E-DF2F-43C4-9988-77B67CBD982A}" srcOrd="0" destOrd="0" presId="urn:microsoft.com/office/officeart/2005/8/layout/radial1#1"/>
    <dgm:cxn modelId="{BAE557A6-DA5C-400F-9C5C-90FF9D8BD54C}" type="presParOf" srcId="{460B0B1E-8624-4416-BB70-C6D267759289}" destId="{3AE3730C-0F74-4786-9AC7-978D852B3302}" srcOrd="2" destOrd="0" presId="urn:microsoft.com/office/officeart/2005/8/layout/radial1#1"/>
    <dgm:cxn modelId="{C08A364D-69C3-4674-A79C-342D3679541B}" type="presParOf" srcId="{460B0B1E-8624-4416-BB70-C6D267759289}" destId="{B3CC9BE1-E2E5-4F63-BEC8-A3AE1F709266}" srcOrd="3" destOrd="0" presId="urn:microsoft.com/office/officeart/2005/8/layout/radial1#1"/>
    <dgm:cxn modelId="{D30C89CC-59E4-4C86-8F68-D60D243AFCD8}" type="presParOf" srcId="{B3CC9BE1-E2E5-4F63-BEC8-A3AE1F709266}" destId="{64FEFEA1-46C2-4F80-9AF5-A80E80C0F72D}" srcOrd="0" destOrd="0" presId="urn:microsoft.com/office/officeart/2005/8/layout/radial1#1"/>
    <dgm:cxn modelId="{E89E002C-7678-4AC2-BA68-692CD88EACCB}" type="presParOf" srcId="{460B0B1E-8624-4416-BB70-C6D267759289}" destId="{F7D4D3E9-5C08-45DE-BB51-E6DE606C1380}" srcOrd="4" destOrd="0" presId="urn:microsoft.com/office/officeart/2005/8/layout/radial1#1"/>
    <dgm:cxn modelId="{F63EACF8-16F9-4C0C-8FA4-858427493BE3}" type="presParOf" srcId="{460B0B1E-8624-4416-BB70-C6D267759289}" destId="{0CF37ED5-8F21-4170-BBD3-2D2798E77196}" srcOrd="5" destOrd="0" presId="urn:microsoft.com/office/officeart/2005/8/layout/radial1#1"/>
    <dgm:cxn modelId="{DCEA0405-A818-4F19-B27E-8FDCF2BDE342}" type="presParOf" srcId="{0CF37ED5-8F21-4170-BBD3-2D2798E77196}" destId="{ECC22B5D-1AA1-463C-9331-AFC87BB09C5B}" srcOrd="0" destOrd="0" presId="urn:microsoft.com/office/officeart/2005/8/layout/radial1#1"/>
    <dgm:cxn modelId="{B0BE9EB2-0DA8-45CC-9B17-FB389C3A3B63}" type="presParOf" srcId="{460B0B1E-8624-4416-BB70-C6D267759289}" destId="{DB13A56E-C976-48C9-A69C-CCF69D32279A}" srcOrd="6" destOrd="0" presId="urn:microsoft.com/office/officeart/2005/8/layout/radial1#1"/>
    <dgm:cxn modelId="{F89159AF-DDE3-4E70-BF57-B22C3E2934CE}" type="presParOf" srcId="{460B0B1E-8624-4416-BB70-C6D267759289}" destId="{5B4A66FB-7C65-4BF6-A7FE-65758D082040}" srcOrd="7" destOrd="0" presId="urn:microsoft.com/office/officeart/2005/8/layout/radial1#1"/>
    <dgm:cxn modelId="{AF8AD204-DAAF-41B7-AE47-5157F77112D3}" type="presParOf" srcId="{5B4A66FB-7C65-4BF6-A7FE-65758D082040}" destId="{3FB98E49-593E-4C09-AC4C-67F929785DBC}" srcOrd="0" destOrd="0" presId="urn:microsoft.com/office/officeart/2005/8/layout/radial1#1"/>
    <dgm:cxn modelId="{D3DEEE40-B9DE-4895-9728-B9D730820EEE}" type="presParOf" srcId="{460B0B1E-8624-4416-BB70-C6D267759289}" destId="{B3F7E5F2-1BF2-4A43-8654-55C9ABEBAF3E}" srcOrd="8" destOrd="0" presId="urn:microsoft.com/office/officeart/2005/8/layout/radial1#1"/>
  </dgm:cxnLst>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51BC9A-6945-4433-9A78-2569A3CA52C8}" type="doc">
      <dgm:prSet loTypeId="urn:microsoft.com/office/officeart/2005/8/layout/cycle5" loCatId="cycle" qsTypeId="urn:microsoft.com/office/officeart/2005/8/quickstyle/simple1#18" qsCatId="simple" csTypeId="urn:microsoft.com/office/officeart/2005/8/colors/accent1_2#5" csCatId="accent1" phldr="1"/>
      <dgm:spPr/>
      <dgm:t>
        <a:bodyPr/>
        <a:lstStyle/>
        <a:p>
          <a:endParaRPr lang="zh-CN" altLang="en-US"/>
        </a:p>
      </dgm:t>
    </dgm:pt>
    <dgm:pt modelId="{98615BB6-752D-4C73-B9BB-4C282437F3F7}">
      <dgm:prSet phldrT="[文本]"/>
      <dgm:spPr/>
      <dgm:t>
        <a:bodyPr/>
        <a:lstStyle/>
        <a:p>
          <a:r>
            <a:rPr lang="zh-CN" altLang="en-US" dirty="0" smtClean="0"/>
            <a:t>学习法律知识</a:t>
          </a:r>
          <a:endParaRPr lang="zh-CN" altLang="en-US" dirty="0"/>
        </a:p>
      </dgm:t>
    </dgm:pt>
    <dgm:pt modelId="{EAC6A395-1868-4D92-B557-7667775C48F5}" type="parTrans" cxnId="{1DAE389F-8694-4A8B-929C-2F25C2F31174}">
      <dgm:prSet/>
      <dgm:spPr/>
      <dgm:t>
        <a:bodyPr/>
        <a:lstStyle/>
        <a:p>
          <a:endParaRPr lang="zh-CN" altLang="en-US"/>
        </a:p>
      </dgm:t>
    </dgm:pt>
    <dgm:pt modelId="{B3066AC5-1149-4AFD-B836-1012F5121D6E}" type="sibTrans" cxnId="{1DAE389F-8694-4A8B-929C-2F25C2F31174}">
      <dgm:prSet/>
      <dgm:spPr/>
      <dgm:t>
        <a:bodyPr/>
        <a:lstStyle/>
        <a:p>
          <a:endParaRPr lang="zh-CN" altLang="en-US"/>
        </a:p>
      </dgm:t>
    </dgm:pt>
    <dgm:pt modelId="{A348AAB4-2E27-44E2-BC00-1824883DA9CA}">
      <dgm:prSet phldrT="[文本]"/>
      <dgm:spPr/>
      <dgm:t>
        <a:bodyPr/>
        <a:lstStyle/>
        <a:p>
          <a:r>
            <a:rPr lang="zh-CN" altLang="en-US" dirty="0" smtClean="0"/>
            <a:t>守住法律底线</a:t>
          </a:r>
          <a:endParaRPr lang="zh-CN" altLang="en-US" dirty="0"/>
        </a:p>
      </dgm:t>
    </dgm:pt>
    <dgm:pt modelId="{259A5C28-0C44-46F0-AAC8-FA528C25D93C}" type="parTrans" cxnId="{984443C5-6EB1-44F1-B0D9-9089E6CE1C99}">
      <dgm:prSet/>
      <dgm:spPr/>
      <dgm:t>
        <a:bodyPr/>
        <a:lstStyle/>
        <a:p>
          <a:endParaRPr lang="zh-CN" altLang="en-US"/>
        </a:p>
      </dgm:t>
    </dgm:pt>
    <dgm:pt modelId="{96644A6A-0A76-4659-9981-9009B9DDCD18}" type="sibTrans" cxnId="{984443C5-6EB1-44F1-B0D9-9089E6CE1C99}">
      <dgm:prSet/>
      <dgm:spPr/>
      <dgm:t>
        <a:bodyPr/>
        <a:lstStyle/>
        <a:p>
          <a:endParaRPr lang="zh-CN" altLang="en-US"/>
        </a:p>
      </dgm:t>
    </dgm:pt>
    <dgm:pt modelId="{A77367B3-F01F-4547-9125-89671E5CF53A}">
      <dgm:prSet phldrT="[文本]"/>
      <dgm:spPr/>
      <dgm:t>
        <a:bodyPr/>
        <a:lstStyle/>
        <a:p>
          <a:r>
            <a:rPr lang="zh-CN" altLang="en-US" dirty="0" smtClean="0"/>
            <a:t>养成守法习惯</a:t>
          </a:r>
          <a:endParaRPr lang="zh-CN" altLang="en-US" dirty="0"/>
        </a:p>
      </dgm:t>
    </dgm:pt>
    <dgm:pt modelId="{B32A55C3-9731-4618-B428-C6010411A7BF}" type="parTrans" cxnId="{D6A283DC-1C5B-4025-B364-CA8DB7B94047}">
      <dgm:prSet/>
      <dgm:spPr/>
      <dgm:t>
        <a:bodyPr/>
        <a:lstStyle/>
        <a:p>
          <a:endParaRPr lang="zh-CN" altLang="en-US"/>
        </a:p>
      </dgm:t>
    </dgm:pt>
    <dgm:pt modelId="{D443E7D5-326F-4953-ACD5-279468F300D2}" type="sibTrans" cxnId="{D6A283DC-1C5B-4025-B364-CA8DB7B94047}">
      <dgm:prSet/>
      <dgm:spPr/>
      <dgm:t>
        <a:bodyPr/>
        <a:lstStyle/>
        <a:p>
          <a:endParaRPr lang="zh-CN" altLang="en-US"/>
        </a:p>
      </dgm:t>
    </dgm:pt>
    <dgm:pt modelId="{B5803152-1266-4896-BED9-342C7E2A54F2}">
      <dgm:prSet phldrT="[文本]"/>
      <dgm:spPr/>
      <dgm:t>
        <a:bodyPr/>
        <a:lstStyle/>
        <a:p>
          <a:r>
            <a:rPr lang="zh-CN" altLang="en-US" dirty="0" smtClean="0"/>
            <a:t>参与法律实践</a:t>
          </a:r>
          <a:endParaRPr lang="zh-CN" altLang="en-US" dirty="0"/>
        </a:p>
      </dgm:t>
    </dgm:pt>
    <dgm:pt modelId="{803D66A6-DC6E-4997-93F7-88F112152F62}" type="parTrans" cxnId="{4734DAC5-2679-42F4-9BFF-320BD8AF5A42}">
      <dgm:prSet/>
      <dgm:spPr/>
      <dgm:t>
        <a:bodyPr/>
        <a:lstStyle/>
        <a:p>
          <a:endParaRPr lang="zh-CN" altLang="en-US"/>
        </a:p>
      </dgm:t>
    </dgm:pt>
    <dgm:pt modelId="{83F06417-82D4-42D8-8B2B-F2386CFBFA81}" type="sibTrans" cxnId="{4734DAC5-2679-42F4-9BFF-320BD8AF5A42}">
      <dgm:prSet/>
      <dgm:spPr/>
      <dgm:t>
        <a:bodyPr/>
        <a:lstStyle/>
        <a:p>
          <a:endParaRPr lang="zh-CN" altLang="en-US"/>
        </a:p>
      </dgm:t>
    </dgm:pt>
    <dgm:pt modelId="{BFFCC1C9-B50A-45F4-826A-C3E76A5D4792}">
      <dgm:prSet phldrT="[文本]"/>
      <dgm:spPr/>
      <dgm:t>
        <a:bodyPr/>
        <a:lstStyle/>
        <a:p>
          <a:r>
            <a:rPr lang="zh-CN" altLang="en-US" dirty="0" smtClean="0"/>
            <a:t>掌握法律方法</a:t>
          </a:r>
          <a:endParaRPr lang="zh-CN" altLang="en-US" dirty="0"/>
        </a:p>
      </dgm:t>
    </dgm:pt>
    <dgm:pt modelId="{650EE9BA-866C-4B8F-B358-8A613495D9A3}" type="parTrans" cxnId="{89386165-4B3E-4326-AA86-19F6011D317E}">
      <dgm:prSet/>
      <dgm:spPr/>
      <dgm:t>
        <a:bodyPr/>
        <a:lstStyle/>
        <a:p>
          <a:endParaRPr lang="zh-CN" altLang="en-US"/>
        </a:p>
      </dgm:t>
    </dgm:pt>
    <dgm:pt modelId="{A02E6150-943F-4FD0-B393-8CDD570F35AC}" type="sibTrans" cxnId="{89386165-4B3E-4326-AA86-19F6011D317E}">
      <dgm:prSet/>
      <dgm:spPr/>
      <dgm:t>
        <a:bodyPr/>
        <a:lstStyle/>
        <a:p>
          <a:endParaRPr lang="zh-CN" altLang="en-US"/>
        </a:p>
      </dgm:t>
    </dgm:pt>
    <dgm:pt modelId="{D135EAD5-64B7-41C6-B111-9C2222CB00EE}" type="pres">
      <dgm:prSet presAssocID="{D051BC9A-6945-4433-9A78-2569A3CA52C8}" presName="cycle" presStyleCnt="0">
        <dgm:presLayoutVars>
          <dgm:dir/>
          <dgm:resizeHandles val="exact"/>
        </dgm:presLayoutVars>
      </dgm:prSet>
      <dgm:spPr/>
      <dgm:t>
        <a:bodyPr/>
        <a:lstStyle/>
        <a:p>
          <a:endParaRPr lang="zh-CN" altLang="en-US"/>
        </a:p>
      </dgm:t>
    </dgm:pt>
    <dgm:pt modelId="{BCC86229-A3F9-4554-852D-4B87A5234AFA}" type="pres">
      <dgm:prSet presAssocID="{98615BB6-752D-4C73-B9BB-4C282437F3F7}" presName="node" presStyleLbl="node1" presStyleIdx="0" presStyleCnt="5">
        <dgm:presLayoutVars>
          <dgm:bulletEnabled val="1"/>
        </dgm:presLayoutVars>
      </dgm:prSet>
      <dgm:spPr/>
      <dgm:t>
        <a:bodyPr/>
        <a:lstStyle/>
        <a:p>
          <a:endParaRPr lang="zh-CN" altLang="en-US"/>
        </a:p>
      </dgm:t>
    </dgm:pt>
    <dgm:pt modelId="{7BCC6FD9-369C-4664-A49B-D5CCE81E7F3F}" type="pres">
      <dgm:prSet presAssocID="{98615BB6-752D-4C73-B9BB-4C282437F3F7}" presName="spNode" presStyleCnt="0"/>
      <dgm:spPr/>
    </dgm:pt>
    <dgm:pt modelId="{4813A61E-EA64-4DE5-A250-F4B010A3A576}" type="pres">
      <dgm:prSet presAssocID="{B3066AC5-1149-4AFD-B836-1012F5121D6E}" presName="sibTrans" presStyleLbl="sibTrans1D1" presStyleIdx="0" presStyleCnt="5"/>
      <dgm:spPr/>
      <dgm:t>
        <a:bodyPr/>
        <a:lstStyle/>
        <a:p>
          <a:endParaRPr lang="zh-CN" altLang="en-US"/>
        </a:p>
      </dgm:t>
    </dgm:pt>
    <dgm:pt modelId="{42E29DA0-35F7-4E70-B0D6-7ACE2D53B549}" type="pres">
      <dgm:prSet presAssocID="{A348AAB4-2E27-44E2-BC00-1824883DA9CA}" presName="node" presStyleLbl="node1" presStyleIdx="1" presStyleCnt="5">
        <dgm:presLayoutVars>
          <dgm:bulletEnabled val="1"/>
        </dgm:presLayoutVars>
      </dgm:prSet>
      <dgm:spPr/>
      <dgm:t>
        <a:bodyPr/>
        <a:lstStyle/>
        <a:p>
          <a:endParaRPr lang="zh-CN" altLang="en-US"/>
        </a:p>
      </dgm:t>
    </dgm:pt>
    <dgm:pt modelId="{2C0E489E-863F-459D-ABA9-E269A959046A}" type="pres">
      <dgm:prSet presAssocID="{A348AAB4-2E27-44E2-BC00-1824883DA9CA}" presName="spNode" presStyleCnt="0"/>
      <dgm:spPr/>
    </dgm:pt>
    <dgm:pt modelId="{42477946-AEE7-4A6B-AB05-EC6CFDAB5022}" type="pres">
      <dgm:prSet presAssocID="{96644A6A-0A76-4659-9981-9009B9DDCD18}" presName="sibTrans" presStyleLbl="sibTrans1D1" presStyleIdx="1" presStyleCnt="5"/>
      <dgm:spPr/>
      <dgm:t>
        <a:bodyPr/>
        <a:lstStyle/>
        <a:p>
          <a:endParaRPr lang="zh-CN" altLang="en-US"/>
        </a:p>
      </dgm:t>
    </dgm:pt>
    <dgm:pt modelId="{060DEED6-F1A1-454F-8527-655D1B863235}" type="pres">
      <dgm:prSet presAssocID="{A77367B3-F01F-4547-9125-89671E5CF53A}" presName="node" presStyleLbl="node1" presStyleIdx="2" presStyleCnt="5">
        <dgm:presLayoutVars>
          <dgm:bulletEnabled val="1"/>
        </dgm:presLayoutVars>
      </dgm:prSet>
      <dgm:spPr/>
      <dgm:t>
        <a:bodyPr/>
        <a:lstStyle/>
        <a:p>
          <a:endParaRPr lang="zh-CN" altLang="en-US"/>
        </a:p>
      </dgm:t>
    </dgm:pt>
    <dgm:pt modelId="{35F04B57-A65D-4FC9-963B-781FB7670107}" type="pres">
      <dgm:prSet presAssocID="{A77367B3-F01F-4547-9125-89671E5CF53A}" presName="spNode" presStyleCnt="0"/>
      <dgm:spPr/>
    </dgm:pt>
    <dgm:pt modelId="{F14D6E3A-2372-4A1D-8971-F0D330C05554}" type="pres">
      <dgm:prSet presAssocID="{D443E7D5-326F-4953-ACD5-279468F300D2}" presName="sibTrans" presStyleLbl="sibTrans1D1" presStyleIdx="2" presStyleCnt="5"/>
      <dgm:spPr/>
      <dgm:t>
        <a:bodyPr/>
        <a:lstStyle/>
        <a:p>
          <a:endParaRPr lang="zh-CN" altLang="en-US"/>
        </a:p>
      </dgm:t>
    </dgm:pt>
    <dgm:pt modelId="{45344DB6-33AD-4350-ACC1-AE97A852D53B}" type="pres">
      <dgm:prSet presAssocID="{B5803152-1266-4896-BED9-342C7E2A54F2}" presName="node" presStyleLbl="node1" presStyleIdx="3" presStyleCnt="5">
        <dgm:presLayoutVars>
          <dgm:bulletEnabled val="1"/>
        </dgm:presLayoutVars>
      </dgm:prSet>
      <dgm:spPr/>
      <dgm:t>
        <a:bodyPr/>
        <a:lstStyle/>
        <a:p>
          <a:endParaRPr lang="zh-CN" altLang="en-US"/>
        </a:p>
      </dgm:t>
    </dgm:pt>
    <dgm:pt modelId="{66CDEF79-E354-4424-9935-CFBF8DEFC28A}" type="pres">
      <dgm:prSet presAssocID="{B5803152-1266-4896-BED9-342C7E2A54F2}" presName="spNode" presStyleCnt="0"/>
      <dgm:spPr/>
    </dgm:pt>
    <dgm:pt modelId="{BF46EFC0-B6B6-4058-BC90-217C06050354}" type="pres">
      <dgm:prSet presAssocID="{83F06417-82D4-42D8-8B2B-F2386CFBFA81}" presName="sibTrans" presStyleLbl="sibTrans1D1" presStyleIdx="3" presStyleCnt="5"/>
      <dgm:spPr/>
      <dgm:t>
        <a:bodyPr/>
        <a:lstStyle/>
        <a:p>
          <a:endParaRPr lang="zh-CN" altLang="en-US"/>
        </a:p>
      </dgm:t>
    </dgm:pt>
    <dgm:pt modelId="{026B6A01-8E1A-4677-8E55-1FF6C42AB1C0}" type="pres">
      <dgm:prSet presAssocID="{BFFCC1C9-B50A-45F4-826A-C3E76A5D4792}" presName="node" presStyleLbl="node1" presStyleIdx="4" presStyleCnt="5">
        <dgm:presLayoutVars>
          <dgm:bulletEnabled val="1"/>
        </dgm:presLayoutVars>
      </dgm:prSet>
      <dgm:spPr/>
      <dgm:t>
        <a:bodyPr/>
        <a:lstStyle/>
        <a:p>
          <a:endParaRPr lang="zh-CN" altLang="en-US"/>
        </a:p>
      </dgm:t>
    </dgm:pt>
    <dgm:pt modelId="{5BDFEF70-B6E4-41E6-81D2-13451C9F9C81}" type="pres">
      <dgm:prSet presAssocID="{BFFCC1C9-B50A-45F4-826A-C3E76A5D4792}" presName="spNode" presStyleCnt="0"/>
      <dgm:spPr/>
    </dgm:pt>
    <dgm:pt modelId="{451986D9-1918-436C-B3A4-8A11A8B085A6}" type="pres">
      <dgm:prSet presAssocID="{A02E6150-943F-4FD0-B393-8CDD570F35AC}" presName="sibTrans" presStyleLbl="sibTrans1D1" presStyleIdx="4" presStyleCnt="5"/>
      <dgm:spPr/>
      <dgm:t>
        <a:bodyPr/>
        <a:lstStyle/>
        <a:p>
          <a:endParaRPr lang="zh-CN" altLang="en-US"/>
        </a:p>
      </dgm:t>
    </dgm:pt>
  </dgm:ptLst>
  <dgm:cxnLst>
    <dgm:cxn modelId="{4E4DB4A2-8D9F-4276-9038-A920294A9B2F}" type="presOf" srcId="{D443E7D5-326F-4953-ACD5-279468F300D2}" destId="{F14D6E3A-2372-4A1D-8971-F0D330C05554}" srcOrd="0" destOrd="0" presId="urn:microsoft.com/office/officeart/2005/8/layout/cycle5"/>
    <dgm:cxn modelId="{ACC434D7-849C-4B0A-8ACE-BBD471CAA4C9}" type="presOf" srcId="{98615BB6-752D-4C73-B9BB-4C282437F3F7}" destId="{BCC86229-A3F9-4554-852D-4B87A5234AFA}" srcOrd="0" destOrd="0" presId="urn:microsoft.com/office/officeart/2005/8/layout/cycle5"/>
    <dgm:cxn modelId="{89386165-4B3E-4326-AA86-19F6011D317E}" srcId="{D051BC9A-6945-4433-9A78-2569A3CA52C8}" destId="{BFFCC1C9-B50A-45F4-826A-C3E76A5D4792}" srcOrd="4" destOrd="0" parTransId="{650EE9BA-866C-4B8F-B358-8A613495D9A3}" sibTransId="{A02E6150-943F-4FD0-B393-8CDD570F35AC}"/>
    <dgm:cxn modelId="{5E0BA514-EDCF-4E9F-B03A-DCEC16FB3F75}" type="presOf" srcId="{B5803152-1266-4896-BED9-342C7E2A54F2}" destId="{45344DB6-33AD-4350-ACC1-AE97A852D53B}" srcOrd="0" destOrd="0" presId="urn:microsoft.com/office/officeart/2005/8/layout/cycle5"/>
    <dgm:cxn modelId="{698BFDBA-B5BA-4699-81D6-4F12B705F6C1}" type="presOf" srcId="{B3066AC5-1149-4AFD-B836-1012F5121D6E}" destId="{4813A61E-EA64-4DE5-A250-F4B010A3A576}" srcOrd="0" destOrd="0" presId="urn:microsoft.com/office/officeart/2005/8/layout/cycle5"/>
    <dgm:cxn modelId="{1DAE389F-8694-4A8B-929C-2F25C2F31174}" srcId="{D051BC9A-6945-4433-9A78-2569A3CA52C8}" destId="{98615BB6-752D-4C73-B9BB-4C282437F3F7}" srcOrd="0" destOrd="0" parTransId="{EAC6A395-1868-4D92-B557-7667775C48F5}" sibTransId="{B3066AC5-1149-4AFD-B836-1012F5121D6E}"/>
    <dgm:cxn modelId="{984443C5-6EB1-44F1-B0D9-9089E6CE1C99}" srcId="{D051BC9A-6945-4433-9A78-2569A3CA52C8}" destId="{A348AAB4-2E27-44E2-BC00-1824883DA9CA}" srcOrd="1" destOrd="0" parTransId="{259A5C28-0C44-46F0-AAC8-FA528C25D93C}" sibTransId="{96644A6A-0A76-4659-9981-9009B9DDCD18}"/>
    <dgm:cxn modelId="{A9637897-957C-475A-8FBD-7DE4771F4D90}" type="presOf" srcId="{A348AAB4-2E27-44E2-BC00-1824883DA9CA}" destId="{42E29DA0-35F7-4E70-B0D6-7ACE2D53B549}" srcOrd="0" destOrd="0" presId="urn:microsoft.com/office/officeart/2005/8/layout/cycle5"/>
    <dgm:cxn modelId="{719F4879-05DB-496D-8D67-356907F3D622}" type="presOf" srcId="{BFFCC1C9-B50A-45F4-826A-C3E76A5D4792}" destId="{026B6A01-8E1A-4677-8E55-1FF6C42AB1C0}" srcOrd="0" destOrd="0" presId="urn:microsoft.com/office/officeart/2005/8/layout/cycle5"/>
    <dgm:cxn modelId="{0DAEFD5D-72B0-443C-933D-7FFD5014310F}" type="presOf" srcId="{96644A6A-0A76-4659-9981-9009B9DDCD18}" destId="{42477946-AEE7-4A6B-AB05-EC6CFDAB5022}" srcOrd="0" destOrd="0" presId="urn:microsoft.com/office/officeart/2005/8/layout/cycle5"/>
    <dgm:cxn modelId="{917880F5-AC37-4210-84A2-FE4127B65910}" type="presOf" srcId="{D051BC9A-6945-4433-9A78-2569A3CA52C8}" destId="{D135EAD5-64B7-41C6-B111-9C2222CB00EE}" srcOrd="0" destOrd="0" presId="urn:microsoft.com/office/officeart/2005/8/layout/cycle5"/>
    <dgm:cxn modelId="{B60D23AE-13B3-468A-BF5F-BF8E15E61954}" type="presOf" srcId="{A77367B3-F01F-4547-9125-89671E5CF53A}" destId="{060DEED6-F1A1-454F-8527-655D1B863235}" srcOrd="0" destOrd="0" presId="urn:microsoft.com/office/officeart/2005/8/layout/cycle5"/>
    <dgm:cxn modelId="{4734DAC5-2679-42F4-9BFF-320BD8AF5A42}" srcId="{D051BC9A-6945-4433-9A78-2569A3CA52C8}" destId="{B5803152-1266-4896-BED9-342C7E2A54F2}" srcOrd="3" destOrd="0" parTransId="{803D66A6-DC6E-4997-93F7-88F112152F62}" sibTransId="{83F06417-82D4-42D8-8B2B-F2386CFBFA81}"/>
    <dgm:cxn modelId="{9AF4103D-F5B0-4517-A756-013AAF56C780}" type="presOf" srcId="{A02E6150-943F-4FD0-B393-8CDD570F35AC}" destId="{451986D9-1918-436C-B3A4-8A11A8B085A6}" srcOrd="0" destOrd="0" presId="urn:microsoft.com/office/officeart/2005/8/layout/cycle5"/>
    <dgm:cxn modelId="{3B0F82DC-8774-4106-9FC3-27EBEF6C8921}" type="presOf" srcId="{83F06417-82D4-42D8-8B2B-F2386CFBFA81}" destId="{BF46EFC0-B6B6-4058-BC90-217C06050354}" srcOrd="0" destOrd="0" presId="urn:microsoft.com/office/officeart/2005/8/layout/cycle5"/>
    <dgm:cxn modelId="{D6A283DC-1C5B-4025-B364-CA8DB7B94047}" srcId="{D051BC9A-6945-4433-9A78-2569A3CA52C8}" destId="{A77367B3-F01F-4547-9125-89671E5CF53A}" srcOrd="2" destOrd="0" parTransId="{B32A55C3-9731-4618-B428-C6010411A7BF}" sibTransId="{D443E7D5-326F-4953-ACD5-279468F300D2}"/>
    <dgm:cxn modelId="{107593D7-76BD-4D40-AB64-18CEF3E65FFA}" type="presParOf" srcId="{D135EAD5-64B7-41C6-B111-9C2222CB00EE}" destId="{BCC86229-A3F9-4554-852D-4B87A5234AFA}" srcOrd="0" destOrd="0" presId="urn:microsoft.com/office/officeart/2005/8/layout/cycle5"/>
    <dgm:cxn modelId="{CC4C074B-CFF9-475A-8D44-1566C7333B57}" type="presParOf" srcId="{D135EAD5-64B7-41C6-B111-9C2222CB00EE}" destId="{7BCC6FD9-369C-4664-A49B-D5CCE81E7F3F}" srcOrd="1" destOrd="0" presId="urn:microsoft.com/office/officeart/2005/8/layout/cycle5"/>
    <dgm:cxn modelId="{ACBF56C2-B9DA-42CE-AF20-500614927CDC}" type="presParOf" srcId="{D135EAD5-64B7-41C6-B111-9C2222CB00EE}" destId="{4813A61E-EA64-4DE5-A250-F4B010A3A576}" srcOrd="2" destOrd="0" presId="urn:microsoft.com/office/officeart/2005/8/layout/cycle5"/>
    <dgm:cxn modelId="{DCA7906C-7ED4-4A08-A120-9C80EE3BA599}" type="presParOf" srcId="{D135EAD5-64B7-41C6-B111-9C2222CB00EE}" destId="{42E29DA0-35F7-4E70-B0D6-7ACE2D53B549}" srcOrd="3" destOrd="0" presId="urn:microsoft.com/office/officeart/2005/8/layout/cycle5"/>
    <dgm:cxn modelId="{3F51EBA6-83C8-4EF8-BD2C-CB8A6AF72868}" type="presParOf" srcId="{D135EAD5-64B7-41C6-B111-9C2222CB00EE}" destId="{2C0E489E-863F-459D-ABA9-E269A959046A}" srcOrd="4" destOrd="0" presId="urn:microsoft.com/office/officeart/2005/8/layout/cycle5"/>
    <dgm:cxn modelId="{AE18E828-A2D5-43A7-A114-4E3ECFE53BF6}" type="presParOf" srcId="{D135EAD5-64B7-41C6-B111-9C2222CB00EE}" destId="{42477946-AEE7-4A6B-AB05-EC6CFDAB5022}" srcOrd="5" destOrd="0" presId="urn:microsoft.com/office/officeart/2005/8/layout/cycle5"/>
    <dgm:cxn modelId="{4216CC9A-D6C4-453A-814D-3389AB15DA8D}" type="presParOf" srcId="{D135EAD5-64B7-41C6-B111-9C2222CB00EE}" destId="{060DEED6-F1A1-454F-8527-655D1B863235}" srcOrd="6" destOrd="0" presId="urn:microsoft.com/office/officeart/2005/8/layout/cycle5"/>
    <dgm:cxn modelId="{EC2EE3A4-3B87-4839-A42C-8FBE2D4AC6E9}" type="presParOf" srcId="{D135EAD5-64B7-41C6-B111-9C2222CB00EE}" destId="{35F04B57-A65D-4FC9-963B-781FB7670107}" srcOrd="7" destOrd="0" presId="urn:microsoft.com/office/officeart/2005/8/layout/cycle5"/>
    <dgm:cxn modelId="{EFD503DF-70AA-45EE-8D5C-1D31C0F5D4A5}" type="presParOf" srcId="{D135EAD5-64B7-41C6-B111-9C2222CB00EE}" destId="{F14D6E3A-2372-4A1D-8971-F0D330C05554}" srcOrd="8" destOrd="0" presId="urn:microsoft.com/office/officeart/2005/8/layout/cycle5"/>
    <dgm:cxn modelId="{361D8D80-D635-4981-A303-307C4777516C}" type="presParOf" srcId="{D135EAD5-64B7-41C6-B111-9C2222CB00EE}" destId="{45344DB6-33AD-4350-ACC1-AE97A852D53B}" srcOrd="9" destOrd="0" presId="urn:microsoft.com/office/officeart/2005/8/layout/cycle5"/>
    <dgm:cxn modelId="{E48958CF-4F2B-4D90-9C32-B7196E218385}" type="presParOf" srcId="{D135EAD5-64B7-41C6-B111-9C2222CB00EE}" destId="{66CDEF79-E354-4424-9935-CFBF8DEFC28A}" srcOrd="10" destOrd="0" presId="urn:microsoft.com/office/officeart/2005/8/layout/cycle5"/>
    <dgm:cxn modelId="{69E029F1-6D1C-46FD-8A0C-4F3FCA5B1513}" type="presParOf" srcId="{D135EAD5-64B7-41C6-B111-9C2222CB00EE}" destId="{BF46EFC0-B6B6-4058-BC90-217C06050354}" srcOrd="11" destOrd="0" presId="urn:microsoft.com/office/officeart/2005/8/layout/cycle5"/>
    <dgm:cxn modelId="{B225ED0C-E956-4F1C-A5C5-5D65ADA6DCEC}" type="presParOf" srcId="{D135EAD5-64B7-41C6-B111-9C2222CB00EE}" destId="{026B6A01-8E1A-4677-8E55-1FF6C42AB1C0}" srcOrd="12" destOrd="0" presId="urn:microsoft.com/office/officeart/2005/8/layout/cycle5"/>
    <dgm:cxn modelId="{FC3EF293-D7CC-47C9-8ABE-441E405CA239}" type="presParOf" srcId="{D135EAD5-64B7-41C6-B111-9C2222CB00EE}" destId="{5BDFEF70-B6E4-41E6-81D2-13451C9F9C81}" srcOrd="13" destOrd="0" presId="urn:microsoft.com/office/officeart/2005/8/layout/cycle5"/>
    <dgm:cxn modelId="{A826D4D0-3382-42D9-BD38-5A94D4D9D660}" type="presParOf" srcId="{D135EAD5-64B7-41C6-B111-9C2222CB00EE}" destId="{451986D9-1918-436C-B3A4-8A11A8B085A6}" srcOrd="14" destOrd="0" presId="urn:microsoft.com/office/officeart/2005/8/layout/cycle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A9C35D3-D11E-4924-825D-3F528FA4F4D4}" type="doc">
      <dgm:prSet loTypeId="urn:microsoft.com/office/officeart/2005/8/layout/list1#1" loCatId="list" qsTypeId="urn:microsoft.com/office/officeart/2005/8/quickstyle/simple1#19" qsCatId="simple" csTypeId="urn:microsoft.com/office/officeart/2005/8/colors/accent1_2#6" csCatId="accent1" phldr="1"/>
      <dgm:spPr/>
      <dgm:t>
        <a:bodyPr/>
        <a:lstStyle/>
        <a:p>
          <a:endParaRPr lang="zh-CN" altLang="en-US"/>
        </a:p>
      </dgm:t>
    </dgm:pt>
    <dgm:pt modelId="{45C27590-7FF1-4234-A759-636E1817B906}">
      <dgm:prSet phldrT="[文本]"/>
      <dgm:spPr/>
      <dgm:t>
        <a:bodyPr/>
        <a:lstStyle/>
        <a:p>
          <a:r>
            <a:rPr lang="zh-CN" altLang="en-US" dirty="0" smtClean="0">
              <a:solidFill>
                <a:schemeClr val="tx1"/>
              </a:solidFill>
            </a:rPr>
            <a:t>法律条文知识</a:t>
          </a:r>
          <a:r>
            <a:rPr lang="zh-CN" altLang="en-US" dirty="0" smtClean="0"/>
            <a:t>：从书本、广播、网络</a:t>
          </a:r>
          <a:endParaRPr lang="zh-CN" altLang="en-US" dirty="0"/>
        </a:p>
      </dgm:t>
    </dgm:pt>
    <dgm:pt modelId="{84BABFF7-E73F-4F4C-8FB8-F2196E4D52DB}" type="parTrans" cxnId="{D0D29552-3932-4262-9B5C-8BD54D0EBF40}">
      <dgm:prSet/>
      <dgm:spPr/>
      <dgm:t>
        <a:bodyPr/>
        <a:lstStyle/>
        <a:p>
          <a:endParaRPr lang="zh-CN" altLang="en-US"/>
        </a:p>
      </dgm:t>
    </dgm:pt>
    <dgm:pt modelId="{78EEA8CA-3F7D-4EC9-8CC5-60356BBC9EB4}" type="sibTrans" cxnId="{D0D29552-3932-4262-9B5C-8BD54D0EBF40}">
      <dgm:prSet/>
      <dgm:spPr/>
      <dgm:t>
        <a:bodyPr/>
        <a:lstStyle/>
        <a:p>
          <a:endParaRPr lang="zh-CN" altLang="en-US"/>
        </a:p>
      </dgm:t>
    </dgm:pt>
    <dgm:pt modelId="{3C5AAFD6-E4F9-4664-9D84-86D9F1111019}">
      <dgm:prSet phldrT="[文本]"/>
      <dgm:spPr/>
      <dgm:t>
        <a:bodyPr/>
        <a:lstStyle/>
        <a:p>
          <a:r>
            <a:rPr lang="zh-CN" altLang="en-US" dirty="0" smtClean="0">
              <a:solidFill>
                <a:schemeClr val="tx1"/>
              </a:solidFill>
            </a:rPr>
            <a:t>法律法治基本原理</a:t>
          </a:r>
          <a:r>
            <a:rPr lang="zh-CN" altLang="en-US" dirty="0" smtClean="0"/>
            <a:t>：从书本中获得</a:t>
          </a:r>
          <a:endParaRPr lang="zh-CN" altLang="en-US" dirty="0"/>
        </a:p>
      </dgm:t>
    </dgm:pt>
    <dgm:pt modelId="{CBB3BEB9-0843-4177-9048-66A70A326607}" type="parTrans" cxnId="{E7B5107D-1AFE-4978-B2BA-F2FE261437E4}">
      <dgm:prSet/>
      <dgm:spPr/>
      <dgm:t>
        <a:bodyPr/>
        <a:lstStyle/>
        <a:p>
          <a:endParaRPr lang="zh-CN" altLang="en-US"/>
        </a:p>
      </dgm:t>
    </dgm:pt>
    <dgm:pt modelId="{FBC23BEC-EBC3-4D79-B543-B03E65FB3FC8}" type="sibTrans" cxnId="{E7B5107D-1AFE-4978-B2BA-F2FE261437E4}">
      <dgm:prSet/>
      <dgm:spPr/>
      <dgm:t>
        <a:bodyPr/>
        <a:lstStyle/>
        <a:p>
          <a:endParaRPr lang="zh-CN" altLang="en-US"/>
        </a:p>
      </dgm:t>
    </dgm:pt>
    <dgm:pt modelId="{A9AE5A7F-DE9D-4FC4-940E-B9ED76A0A089}" type="pres">
      <dgm:prSet presAssocID="{1A9C35D3-D11E-4924-825D-3F528FA4F4D4}" presName="linear" presStyleCnt="0">
        <dgm:presLayoutVars>
          <dgm:dir/>
          <dgm:animLvl val="lvl"/>
          <dgm:resizeHandles val="exact"/>
        </dgm:presLayoutVars>
      </dgm:prSet>
      <dgm:spPr/>
      <dgm:t>
        <a:bodyPr/>
        <a:lstStyle/>
        <a:p>
          <a:endParaRPr lang="zh-CN" altLang="en-US"/>
        </a:p>
      </dgm:t>
    </dgm:pt>
    <dgm:pt modelId="{DAFC69C7-0307-4C40-ADFA-8249D94AF05B}" type="pres">
      <dgm:prSet presAssocID="{45C27590-7FF1-4234-A759-636E1817B906}" presName="parentLin" presStyleCnt="0"/>
      <dgm:spPr/>
    </dgm:pt>
    <dgm:pt modelId="{82339878-C53D-4577-89FD-736073996561}" type="pres">
      <dgm:prSet presAssocID="{45C27590-7FF1-4234-A759-636E1817B906}" presName="parentLeftMargin" presStyleLbl="node1" presStyleIdx="0" presStyleCnt="2"/>
      <dgm:spPr/>
      <dgm:t>
        <a:bodyPr/>
        <a:lstStyle/>
        <a:p>
          <a:endParaRPr lang="zh-CN" altLang="en-US"/>
        </a:p>
      </dgm:t>
    </dgm:pt>
    <dgm:pt modelId="{9630E6B5-9163-46F9-84D0-38BF99507B99}" type="pres">
      <dgm:prSet presAssocID="{45C27590-7FF1-4234-A759-636E1817B906}" presName="parentText" presStyleLbl="node1" presStyleIdx="0" presStyleCnt="2" custLinFactNeighborX="5192">
        <dgm:presLayoutVars>
          <dgm:chMax val="0"/>
          <dgm:bulletEnabled val="1"/>
        </dgm:presLayoutVars>
      </dgm:prSet>
      <dgm:spPr/>
      <dgm:t>
        <a:bodyPr/>
        <a:lstStyle/>
        <a:p>
          <a:endParaRPr lang="zh-CN" altLang="en-US"/>
        </a:p>
      </dgm:t>
    </dgm:pt>
    <dgm:pt modelId="{16F5BC43-623A-4C4B-8CAC-2D9F72F7BECB}" type="pres">
      <dgm:prSet presAssocID="{45C27590-7FF1-4234-A759-636E1817B906}" presName="negativeSpace" presStyleCnt="0"/>
      <dgm:spPr/>
    </dgm:pt>
    <dgm:pt modelId="{38391880-0FD0-42D6-8942-39898A1A0DF1}" type="pres">
      <dgm:prSet presAssocID="{45C27590-7FF1-4234-A759-636E1817B906}" presName="childText" presStyleLbl="conFgAcc1" presStyleIdx="0" presStyleCnt="2">
        <dgm:presLayoutVars>
          <dgm:bulletEnabled val="1"/>
        </dgm:presLayoutVars>
      </dgm:prSet>
      <dgm:spPr/>
    </dgm:pt>
    <dgm:pt modelId="{94A78560-7738-4873-9F48-709B0158244B}" type="pres">
      <dgm:prSet presAssocID="{78EEA8CA-3F7D-4EC9-8CC5-60356BBC9EB4}" presName="spaceBetweenRectangles" presStyleCnt="0"/>
      <dgm:spPr/>
    </dgm:pt>
    <dgm:pt modelId="{FB09D2F4-B2A2-48E2-821C-769558AB7F49}" type="pres">
      <dgm:prSet presAssocID="{3C5AAFD6-E4F9-4664-9D84-86D9F1111019}" presName="parentLin" presStyleCnt="0"/>
      <dgm:spPr/>
    </dgm:pt>
    <dgm:pt modelId="{12E259C7-DBD8-470D-BFBF-D25CCE92E324}" type="pres">
      <dgm:prSet presAssocID="{3C5AAFD6-E4F9-4664-9D84-86D9F1111019}" presName="parentLeftMargin" presStyleLbl="node1" presStyleIdx="0" presStyleCnt="2"/>
      <dgm:spPr/>
      <dgm:t>
        <a:bodyPr/>
        <a:lstStyle/>
        <a:p>
          <a:endParaRPr lang="zh-CN" altLang="en-US"/>
        </a:p>
      </dgm:t>
    </dgm:pt>
    <dgm:pt modelId="{E4AD8C2E-FDBB-430D-A4E2-B0854149DE59}" type="pres">
      <dgm:prSet presAssocID="{3C5AAFD6-E4F9-4664-9D84-86D9F1111019}" presName="parentText" presStyleLbl="node1" presStyleIdx="1" presStyleCnt="2">
        <dgm:presLayoutVars>
          <dgm:chMax val="0"/>
          <dgm:bulletEnabled val="1"/>
        </dgm:presLayoutVars>
      </dgm:prSet>
      <dgm:spPr/>
      <dgm:t>
        <a:bodyPr/>
        <a:lstStyle/>
        <a:p>
          <a:endParaRPr lang="zh-CN" altLang="en-US"/>
        </a:p>
      </dgm:t>
    </dgm:pt>
    <dgm:pt modelId="{DBCCE98D-DFC9-41C0-84E2-FBF483025B2C}" type="pres">
      <dgm:prSet presAssocID="{3C5AAFD6-E4F9-4664-9D84-86D9F1111019}" presName="negativeSpace" presStyleCnt="0"/>
      <dgm:spPr/>
    </dgm:pt>
    <dgm:pt modelId="{33BFB0AF-2CCB-4674-921F-5DF4B8A40DC0}" type="pres">
      <dgm:prSet presAssocID="{3C5AAFD6-E4F9-4664-9D84-86D9F1111019}" presName="childText" presStyleLbl="conFgAcc1" presStyleIdx="1" presStyleCnt="2">
        <dgm:presLayoutVars>
          <dgm:bulletEnabled val="1"/>
        </dgm:presLayoutVars>
      </dgm:prSet>
      <dgm:spPr/>
    </dgm:pt>
  </dgm:ptLst>
  <dgm:cxnLst>
    <dgm:cxn modelId="{6BA79B6F-0E88-48E5-9391-3152F2679427}" type="presOf" srcId="{45C27590-7FF1-4234-A759-636E1817B906}" destId="{82339878-C53D-4577-89FD-736073996561}" srcOrd="0" destOrd="0" presId="urn:microsoft.com/office/officeart/2005/8/layout/list1#1"/>
    <dgm:cxn modelId="{9F6D5543-062D-41F1-8315-70A0BE9977AD}" type="presOf" srcId="{3C5AAFD6-E4F9-4664-9D84-86D9F1111019}" destId="{12E259C7-DBD8-470D-BFBF-D25CCE92E324}" srcOrd="0" destOrd="0" presId="urn:microsoft.com/office/officeart/2005/8/layout/list1#1"/>
    <dgm:cxn modelId="{A2DB0E6B-8BEE-4ED9-BCE3-4A5C95E957DA}" type="presOf" srcId="{3C5AAFD6-E4F9-4664-9D84-86D9F1111019}" destId="{E4AD8C2E-FDBB-430D-A4E2-B0854149DE59}" srcOrd="1" destOrd="0" presId="urn:microsoft.com/office/officeart/2005/8/layout/list1#1"/>
    <dgm:cxn modelId="{D0D29552-3932-4262-9B5C-8BD54D0EBF40}" srcId="{1A9C35D3-D11E-4924-825D-3F528FA4F4D4}" destId="{45C27590-7FF1-4234-A759-636E1817B906}" srcOrd="0" destOrd="0" parTransId="{84BABFF7-E73F-4F4C-8FB8-F2196E4D52DB}" sibTransId="{78EEA8CA-3F7D-4EC9-8CC5-60356BBC9EB4}"/>
    <dgm:cxn modelId="{3CEEB02C-4C68-4FE2-85C6-AC64AA4C202D}" type="presOf" srcId="{45C27590-7FF1-4234-A759-636E1817B906}" destId="{9630E6B5-9163-46F9-84D0-38BF99507B99}" srcOrd="1" destOrd="0" presId="urn:microsoft.com/office/officeart/2005/8/layout/list1#1"/>
    <dgm:cxn modelId="{E7B5107D-1AFE-4978-B2BA-F2FE261437E4}" srcId="{1A9C35D3-D11E-4924-825D-3F528FA4F4D4}" destId="{3C5AAFD6-E4F9-4664-9D84-86D9F1111019}" srcOrd="1" destOrd="0" parTransId="{CBB3BEB9-0843-4177-9048-66A70A326607}" sibTransId="{FBC23BEC-EBC3-4D79-B543-B03E65FB3FC8}"/>
    <dgm:cxn modelId="{735751FE-1602-4D1C-8C03-81963934EAE2}" type="presOf" srcId="{1A9C35D3-D11E-4924-825D-3F528FA4F4D4}" destId="{A9AE5A7F-DE9D-4FC4-940E-B9ED76A0A089}" srcOrd="0" destOrd="0" presId="urn:microsoft.com/office/officeart/2005/8/layout/list1#1"/>
    <dgm:cxn modelId="{EFEE6C7F-7C91-4547-85FD-FC516DBCEA64}" type="presParOf" srcId="{A9AE5A7F-DE9D-4FC4-940E-B9ED76A0A089}" destId="{DAFC69C7-0307-4C40-ADFA-8249D94AF05B}" srcOrd="0" destOrd="0" presId="urn:microsoft.com/office/officeart/2005/8/layout/list1#1"/>
    <dgm:cxn modelId="{F1EE76C7-2505-4D9C-9810-77F1D5836253}" type="presParOf" srcId="{DAFC69C7-0307-4C40-ADFA-8249D94AF05B}" destId="{82339878-C53D-4577-89FD-736073996561}" srcOrd="0" destOrd="0" presId="urn:microsoft.com/office/officeart/2005/8/layout/list1#1"/>
    <dgm:cxn modelId="{CD0BA0CA-D860-4AFB-BAB3-376C92647E83}" type="presParOf" srcId="{DAFC69C7-0307-4C40-ADFA-8249D94AF05B}" destId="{9630E6B5-9163-46F9-84D0-38BF99507B99}" srcOrd="1" destOrd="0" presId="urn:microsoft.com/office/officeart/2005/8/layout/list1#1"/>
    <dgm:cxn modelId="{2E656523-DDE3-47FF-B510-061269CC9926}" type="presParOf" srcId="{A9AE5A7F-DE9D-4FC4-940E-B9ED76A0A089}" destId="{16F5BC43-623A-4C4B-8CAC-2D9F72F7BECB}" srcOrd="1" destOrd="0" presId="urn:microsoft.com/office/officeart/2005/8/layout/list1#1"/>
    <dgm:cxn modelId="{8B90FC60-0E0C-4D02-886C-808DD8EE0326}" type="presParOf" srcId="{A9AE5A7F-DE9D-4FC4-940E-B9ED76A0A089}" destId="{38391880-0FD0-42D6-8942-39898A1A0DF1}" srcOrd="2" destOrd="0" presId="urn:microsoft.com/office/officeart/2005/8/layout/list1#1"/>
    <dgm:cxn modelId="{90922B54-837D-4F0F-85D7-639D01A4CF0B}" type="presParOf" srcId="{A9AE5A7F-DE9D-4FC4-940E-B9ED76A0A089}" destId="{94A78560-7738-4873-9F48-709B0158244B}" srcOrd="3" destOrd="0" presId="urn:microsoft.com/office/officeart/2005/8/layout/list1#1"/>
    <dgm:cxn modelId="{AF751FC0-7695-4035-A976-D923015E3862}" type="presParOf" srcId="{A9AE5A7F-DE9D-4FC4-940E-B9ED76A0A089}" destId="{FB09D2F4-B2A2-48E2-821C-769558AB7F49}" srcOrd="4" destOrd="0" presId="urn:microsoft.com/office/officeart/2005/8/layout/list1#1"/>
    <dgm:cxn modelId="{BA28FBFC-2D24-4831-A2C2-791385FAB742}" type="presParOf" srcId="{FB09D2F4-B2A2-48E2-821C-769558AB7F49}" destId="{12E259C7-DBD8-470D-BFBF-D25CCE92E324}" srcOrd="0" destOrd="0" presId="urn:microsoft.com/office/officeart/2005/8/layout/list1#1"/>
    <dgm:cxn modelId="{B9D1BEB6-C9F5-4D32-A596-1CE84D09A429}" type="presParOf" srcId="{FB09D2F4-B2A2-48E2-821C-769558AB7F49}" destId="{E4AD8C2E-FDBB-430D-A4E2-B0854149DE59}" srcOrd="1" destOrd="0" presId="urn:microsoft.com/office/officeart/2005/8/layout/list1#1"/>
    <dgm:cxn modelId="{F233D4CC-C8B2-4FD7-B5BB-24A806AB2116}" type="presParOf" srcId="{A9AE5A7F-DE9D-4FC4-940E-B9ED76A0A089}" destId="{DBCCE98D-DFC9-41C0-84E2-FBF483025B2C}" srcOrd="5" destOrd="0" presId="urn:microsoft.com/office/officeart/2005/8/layout/list1#1"/>
    <dgm:cxn modelId="{FF8D6274-FA99-43E8-B168-1D7406F7C57B}" type="presParOf" srcId="{A9AE5A7F-DE9D-4FC4-940E-B9ED76A0A089}" destId="{33BFB0AF-2CCB-4674-921F-5DF4B8A40DC0}" srcOrd="6" destOrd="0" presId="urn:microsoft.com/office/officeart/2005/8/layout/list1#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BE9C850-52BF-4D04-B26A-5445B55279DB}" type="doc">
      <dgm:prSet loTypeId="urn:microsoft.com/office/officeart/2005/8/layout/cycle6#3" loCatId="relationship" qsTypeId="urn:microsoft.com/office/officeart/2005/8/quickstyle/simple1#20" qsCatId="simple" csTypeId="urn:microsoft.com/office/officeart/2005/8/colors/accent1_2#7" csCatId="accent1" phldr="1"/>
      <dgm:spPr/>
      <dgm:t>
        <a:bodyPr/>
        <a:lstStyle/>
        <a:p>
          <a:endParaRPr lang="zh-CN" altLang="en-US"/>
        </a:p>
      </dgm:t>
    </dgm:pt>
    <dgm:pt modelId="{58389FFA-1398-4798-B581-AC2AAF026D3D}">
      <dgm:prSet phldrT="[文本]"/>
      <dgm:spPr/>
      <dgm:t>
        <a:bodyPr/>
        <a:lstStyle/>
        <a:p>
          <a:r>
            <a:rPr lang="zh-CN" altLang="en-US" dirty="0" smtClean="0"/>
            <a:t>政治权</a:t>
          </a:r>
          <a:endParaRPr lang="zh-CN" altLang="en-US" dirty="0"/>
        </a:p>
      </dgm:t>
    </dgm:pt>
    <dgm:pt modelId="{6D5777EE-2205-42E2-94AF-7F7E059BD834}" type="parTrans" cxnId="{36F2C3FE-FDE2-4C9F-B428-41886BCEFF99}">
      <dgm:prSet/>
      <dgm:spPr/>
      <dgm:t>
        <a:bodyPr/>
        <a:lstStyle/>
        <a:p>
          <a:endParaRPr lang="zh-CN" altLang="en-US"/>
        </a:p>
      </dgm:t>
    </dgm:pt>
    <dgm:pt modelId="{2F9AA591-2200-4B6F-9961-46C2F2BE1219}" type="sibTrans" cxnId="{36F2C3FE-FDE2-4C9F-B428-41886BCEFF99}">
      <dgm:prSet/>
      <dgm:spPr/>
      <dgm:t>
        <a:bodyPr/>
        <a:lstStyle/>
        <a:p>
          <a:endParaRPr lang="zh-CN" altLang="en-US"/>
        </a:p>
      </dgm:t>
    </dgm:pt>
    <dgm:pt modelId="{5643D4DA-3146-4FD3-B7A6-85580FFFFD5E}">
      <dgm:prSet phldrT="[文本]"/>
      <dgm:spPr/>
      <dgm:t>
        <a:bodyPr/>
        <a:lstStyle/>
        <a:p>
          <a:r>
            <a:rPr lang="zh-CN" altLang="en-US" dirty="0" smtClean="0"/>
            <a:t>宗教信仰及文化权</a:t>
          </a:r>
          <a:endParaRPr lang="zh-CN" altLang="en-US" dirty="0"/>
        </a:p>
      </dgm:t>
    </dgm:pt>
    <dgm:pt modelId="{E2C39ECC-0223-4411-9693-16779EFF89E7}" type="parTrans" cxnId="{DD90A8A1-8B71-4B5C-82E9-3CA1AFBD248B}">
      <dgm:prSet/>
      <dgm:spPr/>
      <dgm:t>
        <a:bodyPr/>
        <a:lstStyle/>
        <a:p>
          <a:endParaRPr lang="zh-CN" altLang="en-US"/>
        </a:p>
      </dgm:t>
    </dgm:pt>
    <dgm:pt modelId="{AD643C72-6A93-428C-BDFF-163427F0387E}" type="sibTrans" cxnId="{DD90A8A1-8B71-4B5C-82E9-3CA1AFBD248B}">
      <dgm:prSet/>
      <dgm:spPr/>
      <dgm:t>
        <a:bodyPr/>
        <a:lstStyle/>
        <a:p>
          <a:endParaRPr lang="zh-CN" altLang="en-US"/>
        </a:p>
      </dgm:t>
    </dgm:pt>
    <dgm:pt modelId="{27BB2B19-71C6-4CFC-A960-46A5CCDDDCB2}">
      <dgm:prSet phldrT="[文本]"/>
      <dgm:spPr/>
      <dgm:t>
        <a:bodyPr/>
        <a:lstStyle/>
        <a:p>
          <a:r>
            <a:rPr lang="zh-CN" altLang="en-US" dirty="0" smtClean="0"/>
            <a:t>社会</a:t>
          </a:r>
          <a:endParaRPr lang="en-US" altLang="zh-CN" dirty="0" smtClean="0"/>
        </a:p>
        <a:p>
          <a:r>
            <a:rPr lang="zh-CN" altLang="en-US" dirty="0" smtClean="0"/>
            <a:t>经济权</a:t>
          </a:r>
          <a:endParaRPr lang="zh-CN" altLang="en-US" dirty="0"/>
        </a:p>
      </dgm:t>
    </dgm:pt>
    <dgm:pt modelId="{49BA8B06-B0CC-423D-85EF-54FBE6905D05}" type="parTrans" cxnId="{0D69DA2C-F263-44E0-91AD-296309139ADE}">
      <dgm:prSet/>
      <dgm:spPr/>
      <dgm:t>
        <a:bodyPr/>
        <a:lstStyle/>
        <a:p>
          <a:endParaRPr lang="zh-CN" altLang="en-US"/>
        </a:p>
      </dgm:t>
    </dgm:pt>
    <dgm:pt modelId="{BFAE3D1F-A81A-45B3-9E75-ECE3C9A6E830}" type="sibTrans" cxnId="{0D69DA2C-F263-44E0-91AD-296309139ADE}">
      <dgm:prSet/>
      <dgm:spPr/>
      <dgm:t>
        <a:bodyPr/>
        <a:lstStyle/>
        <a:p>
          <a:endParaRPr lang="zh-CN" altLang="en-US"/>
        </a:p>
      </dgm:t>
    </dgm:pt>
    <dgm:pt modelId="{2E466170-096E-4D45-B9F4-0308521675FA}">
      <dgm:prSet phldrT="[文本]"/>
      <dgm:spPr/>
      <dgm:t>
        <a:bodyPr/>
        <a:lstStyle/>
        <a:p>
          <a:r>
            <a:rPr lang="zh-CN" altLang="en-US" dirty="0" smtClean="0"/>
            <a:t>人身权</a:t>
          </a:r>
          <a:endParaRPr lang="zh-CN" altLang="en-US" dirty="0"/>
        </a:p>
      </dgm:t>
    </dgm:pt>
    <dgm:pt modelId="{541B7876-5213-41FF-A488-4C9D571C3A83}" type="parTrans" cxnId="{5AE655BB-1922-4759-8701-872DAB3DE8ED}">
      <dgm:prSet/>
      <dgm:spPr/>
      <dgm:t>
        <a:bodyPr/>
        <a:lstStyle/>
        <a:p>
          <a:endParaRPr lang="zh-CN" altLang="en-US"/>
        </a:p>
      </dgm:t>
    </dgm:pt>
    <dgm:pt modelId="{D2D69261-665F-4D05-B92C-8450B1FC4695}" type="sibTrans" cxnId="{5AE655BB-1922-4759-8701-872DAB3DE8ED}">
      <dgm:prSet/>
      <dgm:spPr/>
      <dgm:t>
        <a:bodyPr/>
        <a:lstStyle/>
        <a:p>
          <a:endParaRPr lang="zh-CN" altLang="en-US"/>
        </a:p>
      </dgm:t>
    </dgm:pt>
    <dgm:pt modelId="{428172A0-27CC-4336-8F2F-DE46A60A06E6}">
      <dgm:prSet phldrT="[文本]"/>
      <dgm:spPr/>
      <dgm:t>
        <a:bodyPr/>
        <a:lstStyle/>
        <a:p>
          <a:r>
            <a:rPr lang="zh-CN" altLang="en-US" dirty="0" smtClean="0"/>
            <a:t>财产权</a:t>
          </a:r>
          <a:endParaRPr lang="zh-CN" altLang="en-US" dirty="0"/>
        </a:p>
      </dgm:t>
    </dgm:pt>
    <dgm:pt modelId="{F12B80C5-FA2A-410D-871C-E442724E451A}" type="parTrans" cxnId="{82579930-A667-4311-9D0F-C8782136B189}">
      <dgm:prSet/>
      <dgm:spPr/>
      <dgm:t>
        <a:bodyPr/>
        <a:lstStyle/>
        <a:p>
          <a:endParaRPr lang="zh-CN" altLang="en-US"/>
        </a:p>
      </dgm:t>
    </dgm:pt>
    <dgm:pt modelId="{C908E824-AC74-4D09-9EAD-42F42F2C2247}" type="sibTrans" cxnId="{82579930-A667-4311-9D0F-C8782136B189}">
      <dgm:prSet/>
      <dgm:spPr/>
      <dgm:t>
        <a:bodyPr/>
        <a:lstStyle/>
        <a:p>
          <a:endParaRPr lang="zh-CN" altLang="en-US"/>
        </a:p>
      </dgm:t>
    </dgm:pt>
    <dgm:pt modelId="{8A911E80-4626-4A64-BB68-0941AB92A82A}" type="pres">
      <dgm:prSet presAssocID="{DBE9C850-52BF-4D04-B26A-5445B55279DB}" presName="cycle" presStyleCnt="0">
        <dgm:presLayoutVars>
          <dgm:dir/>
          <dgm:resizeHandles val="exact"/>
        </dgm:presLayoutVars>
      </dgm:prSet>
      <dgm:spPr/>
      <dgm:t>
        <a:bodyPr/>
        <a:lstStyle/>
        <a:p>
          <a:endParaRPr lang="zh-CN" altLang="en-US"/>
        </a:p>
      </dgm:t>
    </dgm:pt>
    <dgm:pt modelId="{DB437633-2DE4-46D0-91A4-3B01DB45DF93}" type="pres">
      <dgm:prSet presAssocID="{58389FFA-1398-4798-B581-AC2AAF026D3D}" presName="node" presStyleLbl="node1" presStyleIdx="0" presStyleCnt="5">
        <dgm:presLayoutVars>
          <dgm:bulletEnabled val="1"/>
        </dgm:presLayoutVars>
      </dgm:prSet>
      <dgm:spPr/>
      <dgm:t>
        <a:bodyPr/>
        <a:lstStyle/>
        <a:p>
          <a:endParaRPr lang="zh-CN" altLang="en-US"/>
        </a:p>
      </dgm:t>
    </dgm:pt>
    <dgm:pt modelId="{69C2AFC8-4BEC-4662-AD98-6C659447DBC3}" type="pres">
      <dgm:prSet presAssocID="{58389FFA-1398-4798-B581-AC2AAF026D3D}" presName="spNode" presStyleCnt="0"/>
      <dgm:spPr/>
    </dgm:pt>
    <dgm:pt modelId="{B639BE87-6DDC-40AC-98E2-DA9547F79631}" type="pres">
      <dgm:prSet presAssocID="{2F9AA591-2200-4B6F-9961-46C2F2BE1219}" presName="sibTrans" presStyleLbl="sibTrans1D1" presStyleIdx="0" presStyleCnt="5"/>
      <dgm:spPr/>
      <dgm:t>
        <a:bodyPr/>
        <a:lstStyle/>
        <a:p>
          <a:endParaRPr lang="zh-CN" altLang="en-US"/>
        </a:p>
      </dgm:t>
    </dgm:pt>
    <dgm:pt modelId="{F8F331CB-E08E-40EA-90E3-48933A135A46}" type="pres">
      <dgm:prSet presAssocID="{5643D4DA-3146-4FD3-B7A6-85580FFFFD5E}" presName="node" presStyleLbl="node1" presStyleIdx="1" presStyleCnt="5">
        <dgm:presLayoutVars>
          <dgm:bulletEnabled val="1"/>
        </dgm:presLayoutVars>
      </dgm:prSet>
      <dgm:spPr/>
      <dgm:t>
        <a:bodyPr/>
        <a:lstStyle/>
        <a:p>
          <a:endParaRPr lang="zh-CN" altLang="en-US"/>
        </a:p>
      </dgm:t>
    </dgm:pt>
    <dgm:pt modelId="{53A7E47A-2933-4F57-8505-9FA7C9F7B4A1}" type="pres">
      <dgm:prSet presAssocID="{5643D4DA-3146-4FD3-B7A6-85580FFFFD5E}" presName="spNode" presStyleCnt="0"/>
      <dgm:spPr/>
    </dgm:pt>
    <dgm:pt modelId="{281734A2-9B56-4C84-8F0C-2C2721D0234E}" type="pres">
      <dgm:prSet presAssocID="{AD643C72-6A93-428C-BDFF-163427F0387E}" presName="sibTrans" presStyleLbl="sibTrans1D1" presStyleIdx="1" presStyleCnt="5"/>
      <dgm:spPr/>
      <dgm:t>
        <a:bodyPr/>
        <a:lstStyle/>
        <a:p>
          <a:endParaRPr lang="zh-CN" altLang="en-US"/>
        </a:p>
      </dgm:t>
    </dgm:pt>
    <dgm:pt modelId="{ED393C98-43D4-4A12-8CDE-7556E760EBB6}" type="pres">
      <dgm:prSet presAssocID="{27BB2B19-71C6-4CFC-A960-46A5CCDDDCB2}" presName="node" presStyleLbl="node1" presStyleIdx="2" presStyleCnt="5">
        <dgm:presLayoutVars>
          <dgm:bulletEnabled val="1"/>
        </dgm:presLayoutVars>
      </dgm:prSet>
      <dgm:spPr/>
      <dgm:t>
        <a:bodyPr/>
        <a:lstStyle/>
        <a:p>
          <a:endParaRPr lang="zh-CN" altLang="en-US"/>
        </a:p>
      </dgm:t>
    </dgm:pt>
    <dgm:pt modelId="{0F3F7CF3-BC2B-49DA-8817-A56702429C81}" type="pres">
      <dgm:prSet presAssocID="{27BB2B19-71C6-4CFC-A960-46A5CCDDDCB2}" presName="spNode" presStyleCnt="0"/>
      <dgm:spPr/>
    </dgm:pt>
    <dgm:pt modelId="{CFBD130D-F44F-4F71-82AD-5FE7F62E8D41}" type="pres">
      <dgm:prSet presAssocID="{BFAE3D1F-A81A-45B3-9E75-ECE3C9A6E830}" presName="sibTrans" presStyleLbl="sibTrans1D1" presStyleIdx="2" presStyleCnt="5"/>
      <dgm:spPr/>
      <dgm:t>
        <a:bodyPr/>
        <a:lstStyle/>
        <a:p>
          <a:endParaRPr lang="zh-CN" altLang="en-US"/>
        </a:p>
      </dgm:t>
    </dgm:pt>
    <dgm:pt modelId="{09434D98-0FA3-4F9F-9F8E-E050EADC8E7F}" type="pres">
      <dgm:prSet presAssocID="{2E466170-096E-4D45-B9F4-0308521675FA}" presName="node" presStyleLbl="node1" presStyleIdx="3" presStyleCnt="5">
        <dgm:presLayoutVars>
          <dgm:bulletEnabled val="1"/>
        </dgm:presLayoutVars>
      </dgm:prSet>
      <dgm:spPr/>
      <dgm:t>
        <a:bodyPr/>
        <a:lstStyle/>
        <a:p>
          <a:endParaRPr lang="zh-CN" altLang="en-US"/>
        </a:p>
      </dgm:t>
    </dgm:pt>
    <dgm:pt modelId="{8F1DEA99-8E13-44BE-B6AA-04AC16445D20}" type="pres">
      <dgm:prSet presAssocID="{2E466170-096E-4D45-B9F4-0308521675FA}" presName="spNode" presStyleCnt="0"/>
      <dgm:spPr/>
    </dgm:pt>
    <dgm:pt modelId="{420A99F5-8FC7-484A-A7D2-B6D15067F33D}" type="pres">
      <dgm:prSet presAssocID="{D2D69261-665F-4D05-B92C-8450B1FC4695}" presName="sibTrans" presStyleLbl="sibTrans1D1" presStyleIdx="3" presStyleCnt="5"/>
      <dgm:spPr/>
      <dgm:t>
        <a:bodyPr/>
        <a:lstStyle/>
        <a:p>
          <a:endParaRPr lang="zh-CN" altLang="en-US"/>
        </a:p>
      </dgm:t>
    </dgm:pt>
    <dgm:pt modelId="{63B04685-E9E1-4919-8BBC-6AA4ADF24FE9}" type="pres">
      <dgm:prSet presAssocID="{428172A0-27CC-4336-8F2F-DE46A60A06E6}" presName="node" presStyleLbl="node1" presStyleIdx="4" presStyleCnt="5">
        <dgm:presLayoutVars>
          <dgm:bulletEnabled val="1"/>
        </dgm:presLayoutVars>
      </dgm:prSet>
      <dgm:spPr/>
      <dgm:t>
        <a:bodyPr/>
        <a:lstStyle/>
        <a:p>
          <a:endParaRPr lang="zh-CN" altLang="en-US"/>
        </a:p>
      </dgm:t>
    </dgm:pt>
    <dgm:pt modelId="{5ED6064B-C9D1-4452-91BB-C6BBB2906B48}" type="pres">
      <dgm:prSet presAssocID="{428172A0-27CC-4336-8F2F-DE46A60A06E6}" presName="spNode" presStyleCnt="0"/>
      <dgm:spPr/>
    </dgm:pt>
    <dgm:pt modelId="{A71FFD52-A404-41DC-AE22-32C85A2FB112}" type="pres">
      <dgm:prSet presAssocID="{C908E824-AC74-4D09-9EAD-42F42F2C2247}" presName="sibTrans" presStyleLbl="sibTrans1D1" presStyleIdx="4" presStyleCnt="5"/>
      <dgm:spPr/>
      <dgm:t>
        <a:bodyPr/>
        <a:lstStyle/>
        <a:p>
          <a:endParaRPr lang="zh-CN" altLang="en-US"/>
        </a:p>
      </dgm:t>
    </dgm:pt>
  </dgm:ptLst>
  <dgm:cxnLst>
    <dgm:cxn modelId="{BA3CF256-DA3D-4A4A-813D-0BE522C55C1C}" type="presOf" srcId="{AD643C72-6A93-428C-BDFF-163427F0387E}" destId="{281734A2-9B56-4C84-8F0C-2C2721D0234E}" srcOrd="0" destOrd="0" presId="urn:microsoft.com/office/officeart/2005/8/layout/cycle6#3"/>
    <dgm:cxn modelId="{36F2C3FE-FDE2-4C9F-B428-41886BCEFF99}" srcId="{DBE9C850-52BF-4D04-B26A-5445B55279DB}" destId="{58389FFA-1398-4798-B581-AC2AAF026D3D}" srcOrd="0" destOrd="0" parTransId="{6D5777EE-2205-42E2-94AF-7F7E059BD834}" sibTransId="{2F9AA591-2200-4B6F-9961-46C2F2BE1219}"/>
    <dgm:cxn modelId="{CC09A22C-DE4E-4E2B-A731-12C3C2687BAA}" type="presOf" srcId="{2F9AA591-2200-4B6F-9961-46C2F2BE1219}" destId="{B639BE87-6DDC-40AC-98E2-DA9547F79631}" srcOrd="0" destOrd="0" presId="urn:microsoft.com/office/officeart/2005/8/layout/cycle6#3"/>
    <dgm:cxn modelId="{F5325360-5411-4E83-BAA9-5970BA91D72D}" type="presOf" srcId="{58389FFA-1398-4798-B581-AC2AAF026D3D}" destId="{DB437633-2DE4-46D0-91A4-3B01DB45DF93}" srcOrd="0" destOrd="0" presId="urn:microsoft.com/office/officeart/2005/8/layout/cycle6#3"/>
    <dgm:cxn modelId="{DD90A8A1-8B71-4B5C-82E9-3CA1AFBD248B}" srcId="{DBE9C850-52BF-4D04-B26A-5445B55279DB}" destId="{5643D4DA-3146-4FD3-B7A6-85580FFFFD5E}" srcOrd="1" destOrd="0" parTransId="{E2C39ECC-0223-4411-9693-16779EFF89E7}" sibTransId="{AD643C72-6A93-428C-BDFF-163427F0387E}"/>
    <dgm:cxn modelId="{5AE655BB-1922-4759-8701-872DAB3DE8ED}" srcId="{DBE9C850-52BF-4D04-B26A-5445B55279DB}" destId="{2E466170-096E-4D45-B9F4-0308521675FA}" srcOrd="3" destOrd="0" parTransId="{541B7876-5213-41FF-A488-4C9D571C3A83}" sibTransId="{D2D69261-665F-4D05-B92C-8450B1FC4695}"/>
    <dgm:cxn modelId="{82579930-A667-4311-9D0F-C8782136B189}" srcId="{DBE9C850-52BF-4D04-B26A-5445B55279DB}" destId="{428172A0-27CC-4336-8F2F-DE46A60A06E6}" srcOrd="4" destOrd="0" parTransId="{F12B80C5-FA2A-410D-871C-E442724E451A}" sibTransId="{C908E824-AC74-4D09-9EAD-42F42F2C2247}"/>
    <dgm:cxn modelId="{0D69DA2C-F263-44E0-91AD-296309139ADE}" srcId="{DBE9C850-52BF-4D04-B26A-5445B55279DB}" destId="{27BB2B19-71C6-4CFC-A960-46A5CCDDDCB2}" srcOrd="2" destOrd="0" parTransId="{49BA8B06-B0CC-423D-85EF-54FBE6905D05}" sibTransId="{BFAE3D1F-A81A-45B3-9E75-ECE3C9A6E830}"/>
    <dgm:cxn modelId="{CD0CDAF6-D44B-4DB8-BF31-C42CABBB7B3E}" type="presOf" srcId="{C908E824-AC74-4D09-9EAD-42F42F2C2247}" destId="{A71FFD52-A404-41DC-AE22-32C85A2FB112}" srcOrd="0" destOrd="0" presId="urn:microsoft.com/office/officeart/2005/8/layout/cycle6#3"/>
    <dgm:cxn modelId="{1122D767-C0BC-4F8A-B026-3C6EBAB0E338}" type="presOf" srcId="{BFAE3D1F-A81A-45B3-9E75-ECE3C9A6E830}" destId="{CFBD130D-F44F-4F71-82AD-5FE7F62E8D41}" srcOrd="0" destOrd="0" presId="urn:microsoft.com/office/officeart/2005/8/layout/cycle6#3"/>
    <dgm:cxn modelId="{D6270FFF-F79F-46A8-ADD5-DEA56717D39E}" type="presOf" srcId="{DBE9C850-52BF-4D04-B26A-5445B55279DB}" destId="{8A911E80-4626-4A64-BB68-0941AB92A82A}" srcOrd="0" destOrd="0" presId="urn:microsoft.com/office/officeart/2005/8/layout/cycle6#3"/>
    <dgm:cxn modelId="{33F112BB-0FCB-45A8-9B35-D314F252D6EE}" type="presOf" srcId="{2E466170-096E-4D45-B9F4-0308521675FA}" destId="{09434D98-0FA3-4F9F-9F8E-E050EADC8E7F}" srcOrd="0" destOrd="0" presId="urn:microsoft.com/office/officeart/2005/8/layout/cycle6#3"/>
    <dgm:cxn modelId="{B72813FA-FC79-47F6-BAC0-ED80906C35AF}" type="presOf" srcId="{5643D4DA-3146-4FD3-B7A6-85580FFFFD5E}" destId="{F8F331CB-E08E-40EA-90E3-48933A135A46}" srcOrd="0" destOrd="0" presId="urn:microsoft.com/office/officeart/2005/8/layout/cycle6#3"/>
    <dgm:cxn modelId="{F26DE4A0-5B24-4900-B460-7DAA3871C7E2}" type="presOf" srcId="{27BB2B19-71C6-4CFC-A960-46A5CCDDDCB2}" destId="{ED393C98-43D4-4A12-8CDE-7556E760EBB6}" srcOrd="0" destOrd="0" presId="urn:microsoft.com/office/officeart/2005/8/layout/cycle6#3"/>
    <dgm:cxn modelId="{0755BA10-7710-4137-B0AF-AAC2AED4AFD0}" type="presOf" srcId="{D2D69261-665F-4D05-B92C-8450B1FC4695}" destId="{420A99F5-8FC7-484A-A7D2-B6D15067F33D}" srcOrd="0" destOrd="0" presId="urn:microsoft.com/office/officeart/2005/8/layout/cycle6#3"/>
    <dgm:cxn modelId="{D39B05B1-81A3-49B2-AEB0-686EB6CB2649}" type="presOf" srcId="{428172A0-27CC-4336-8F2F-DE46A60A06E6}" destId="{63B04685-E9E1-4919-8BBC-6AA4ADF24FE9}" srcOrd="0" destOrd="0" presId="urn:microsoft.com/office/officeart/2005/8/layout/cycle6#3"/>
    <dgm:cxn modelId="{BAC21202-F82D-464F-8BFE-B37606AF7EF8}" type="presParOf" srcId="{8A911E80-4626-4A64-BB68-0941AB92A82A}" destId="{DB437633-2DE4-46D0-91A4-3B01DB45DF93}" srcOrd="0" destOrd="0" presId="urn:microsoft.com/office/officeart/2005/8/layout/cycle6#3"/>
    <dgm:cxn modelId="{2FD83587-3D89-4EC1-8FD0-745AA5034F43}" type="presParOf" srcId="{8A911E80-4626-4A64-BB68-0941AB92A82A}" destId="{69C2AFC8-4BEC-4662-AD98-6C659447DBC3}" srcOrd="1" destOrd="0" presId="urn:microsoft.com/office/officeart/2005/8/layout/cycle6#3"/>
    <dgm:cxn modelId="{DCB42222-EF56-4765-AE6A-BC541CF14328}" type="presParOf" srcId="{8A911E80-4626-4A64-BB68-0941AB92A82A}" destId="{B639BE87-6DDC-40AC-98E2-DA9547F79631}" srcOrd="2" destOrd="0" presId="urn:microsoft.com/office/officeart/2005/8/layout/cycle6#3"/>
    <dgm:cxn modelId="{49FC563A-5950-495E-8E9D-C3F7E5ACB30A}" type="presParOf" srcId="{8A911E80-4626-4A64-BB68-0941AB92A82A}" destId="{F8F331CB-E08E-40EA-90E3-48933A135A46}" srcOrd="3" destOrd="0" presId="urn:microsoft.com/office/officeart/2005/8/layout/cycle6#3"/>
    <dgm:cxn modelId="{5DCA68B8-CAFD-4701-8BEB-343502BD7146}" type="presParOf" srcId="{8A911E80-4626-4A64-BB68-0941AB92A82A}" destId="{53A7E47A-2933-4F57-8505-9FA7C9F7B4A1}" srcOrd="4" destOrd="0" presId="urn:microsoft.com/office/officeart/2005/8/layout/cycle6#3"/>
    <dgm:cxn modelId="{2382CE3F-15E7-4127-9393-9E95676519BD}" type="presParOf" srcId="{8A911E80-4626-4A64-BB68-0941AB92A82A}" destId="{281734A2-9B56-4C84-8F0C-2C2721D0234E}" srcOrd="5" destOrd="0" presId="urn:microsoft.com/office/officeart/2005/8/layout/cycle6#3"/>
    <dgm:cxn modelId="{6254363B-1F5B-42B6-8468-C706F4CADB40}" type="presParOf" srcId="{8A911E80-4626-4A64-BB68-0941AB92A82A}" destId="{ED393C98-43D4-4A12-8CDE-7556E760EBB6}" srcOrd="6" destOrd="0" presId="urn:microsoft.com/office/officeart/2005/8/layout/cycle6#3"/>
    <dgm:cxn modelId="{3A97B596-977C-4CD2-B19E-AA0E955C8A6F}" type="presParOf" srcId="{8A911E80-4626-4A64-BB68-0941AB92A82A}" destId="{0F3F7CF3-BC2B-49DA-8817-A56702429C81}" srcOrd="7" destOrd="0" presId="urn:microsoft.com/office/officeart/2005/8/layout/cycle6#3"/>
    <dgm:cxn modelId="{F23D777C-3FC2-496A-95D4-7A42CDA6F4A2}" type="presParOf" srcId="{8A911E80-4626-4A64-BB68-0941AB92A82A}" destId="{CFBD130D-F44F-4F71-82AD-5FE7F62E8D41}" srcOrd="8" destOrd="0" presId="urn:microsoft.com/office/officeart/2005/8/layout/cycle6#3"/>
    <dgm:cxn modelId="{9B878A11-986A-4908-A0A1-8B801F1A4DA1}" type="presParOf" srcId="{8A911E80-4626-4A64-BB68-0941AB92A82A}" destId="{09434D98-0FA3-4F9F-9F8E-E050EADC8E7F}" srcOrd="9" destOrd="0" presId="urn:microsoft.com/office/officeart/2005/8/layout/cycle6#3"/>
    <dgm:cxn modelId="{E3609B20-7996-4833-977F-BC7E356BC959}" type="presParOf" srcId="{8A911E80-4626-4A64-BB68-0941AB92A82A}" destId="{8F1DEA99-8E13-44BE-B6AA-04AC16445D20}" srcOrd="10" destOrd="0" presId="urn:microsoft.com/office/officeart/2005/8/layout/cycle6#3"/>
    <dgm:cxn modelId="{ED3BF89F-F9F4-4E0F-A679-735237098A4B}" type="presParOf" srcId="{8A911E80-4626-4A64-BB68-0941AB92A82A}" destId="{420A99F5-8FC7-484A-A7D2-B6D15067F33D}" srcOrd="11" destOrd="0" presId="urn:microsoft.com/office/officeart/2005/8/layout/cycle6#3"/>
    <dgm:cxn modelId="{717A6E89-9C5B-492D-B2D4-34AC0351C675}" type="presParOf" srcId="{8A911E80-4626-4A64-BB68-0941AB92A82A}" destId="{63B04685-E9E1-4919-8BBC-6AA4ADF24FE9}" srcOrd="12" destOrd="0" presId="urn:microsoft.com/office/officeart/2005/8/layout/cycle6#3"/>
    <dgm:cxn modelId="{D4CFF4B4-A8C0-4448-B337-65A9F4A038FC}" type="presParOf" srcId="{8A911E80-4626-4A64-BB68-0941AB92A82A}" destId="{5ED6064B-C9D1-4452-91BB-C6BBB2906B48}" srcOrd="13" destOrd="0" presId="urn:microsoft.com/office/officeart/2005/8/layout/cycle6#3"/>
    <dgm:cxn modelId="{DB846162-B3FB-43BC-9B1B-213708A0881D}" type="presParOf" srcId="{8A911E80-4626-4A64-BB68-0941AB92A82A}" destId="{A71FFD52-A404-41DC-AE22-32C85A2FB112}" srcOrd="14" destOrd="0" presId="urn:microsoft.com/office/officeart/2005/8/layout/cycle6#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8A058C7-B234-406D-9263-566989CBB2FF}" type="doc">
      <dgm:prSet loTypeId="urn:microsoft.com/office/officeart/2005/8/layout/cycle6#4" loCatId="cycle" qsTypeId="urn:microsoft.com/office/officeart/2005/8/quickstyle/simple1#21" qsCatId="simple" csTypeId="urn:microsoft.com/office/officeart/2005/8/colors/accent1_2#8" csCatId="accent1" phldr="1"/>
      <dgm:spPr/>
      <dgm:t>
        <a:bodyPr/>
        <a:lstStyle/>
        <a:p>
          <a:endParaRPr lang="zh-CN" altLang="en-US"/>
        </a:p>
      </dgm:t>
    </dgm:pt>
    <dgm:pt modelId="{DB39B2FE-2E12-4885-9D74-29B226C9F125}">
      <dgm:prSet phldrT="[文本]"/>
      <dgm:spPr/>
      <dgm:t>
        <a:bodyPr/>
        <a:lstStyle/>
        <a:p>
          <a:r>
            <a:rPr lang="zh-CN" altLang="en-US" dirty="0" smtClean="0"/>
            <a:t>选举权</a:t>
          </a:r>
          <a:endParaRPr lang="zh-CN" altLang="en-US" dirty="0"/>
        </a:p>
      </dgm:t>
    </dgm:pt>
    <dgm:pt modelId="{4E253364-E91B-4373-A95F-D4C7774EA836}" type="parTrans" cxnId="{6B6A3B6E-073D-47FF-9327-5EBA230DC49A}">
      <dgm:prSet/>
      <dgm:spPr/>
      <dgm:t>
        <a:bodyPr/>
        <a:lstStyle/>
        <a:p>
          <a:endParaRPr lang="zh-CN" altLang="en-US"/>
        </a:p>
      </dgm:t>
    </dgm:pt>
    <dgm:pt modelId="{CB06635E-FF8E-4D0A-BE3F-B74EBEC41FD3}" type="sibTrans" cxnId="{6B6A3B6E-073D-47FF-9327-5EBA230DC49A}">
      <dgm:prSet/>
      <dgm:spPr/>
      <dgm:t>
        <a:bodyPr/>
        <a:lstStyle/>
        <a:p>
          <a:endParaRPr lang="zh-CN" altLang="en-US"/>
        </a:p>
      </dgm:t>
    </dgm:pt>
    <dgm:pt modelId="{7BD33601-4F58-46CD-BD8F-B92341B0469D}">
      <dgm:prSet phldrT="[文本]"/>
      <dgm:spPr/>
      <dgm:t>
        <a:bodyPr/>
        <a:lstStyle/>
        <a:p>
          <a:r>
            <a:rPr lang="zh-CN" altLang="en-US" dirty="0" smtClean="0"/>
            <a:t>监督权</a:t>
          </a:r>
          <a:endParaRPr lang="zh-CN" altLang="en-US" dirty="0"/>
        </a:p>
      </dgm:t>
    </dgm:pt>
    <dgm:pt modelId="{C8B1EB9A-2115-4E76-81EB-BEFA5E1A3E69}" type="parTrans" cxnId="{00D6F8E3-B4B1-42FB-A3CD-925C2E8DFA88}">
      <dgm:prSet/>
      <dgm:spPr/>
      <dgm:t>
        <a:bodyPr/>
        <a:lstStyle/>
        <a:p>
          <a:endParaRPr lang="zh-CN" altLang="en-US"/>
        </a:p>
      </dgm:t>
    </dgm:pt>
    <dgm:pt modelId="{1309E06F-A9B1-434D-8EA1-1300E82285FF}" type="sibTrans" cxnId="{00D6F8E3-B4B1-42FB-A3CD-925C2E8DFA88}">
      <dgm:prSet/>
      <dgm:spPr/>
      <dgm:t>
        <a:bodyPr/>
        <a:lstStyle/>
        <a:p>
          <a:endParaRPr lang="zh-CN" altLang="en-US"/>
        </a:p>
      </dgm:t>
    </dgm:pt>
    <dgm:pt modelId="{94E2B69D-063E-488D-8E80-44AFA1F4E95A}">
      <dgm:prSet phldrT="[文本]"/>
      <dgm:spPr/>
      <dgm:t>
        <a:bodyPr/>
        <a:lstStyle/>
        <a:p>
          <a:r>
            <a:rPr lang="zh-CN" altLang="en-US" dirty="0" smtClean="0"/>
            <a:t>民主</a:t>
          </a:r>
          <a:endParaRPr lang="en-US" altLang="zh-CN" dirty="0" smtClean="0"/>
        </a:p>
        <a:p>
          <a:r>
            <a:rPr lang="zh-CN" altLang="en-US" dirty="0" smtClean="0"/>
            <a:t>管理权</a:t>
          </a:r>
          <a:endParaRPr lang="zh-CN" altLang="en-US" dirty="0"/>
        </a:p>
      </dgm:t>
    </dgm:pt>
    <dgm:pt modelId="{353D8BB1-CDEF-43F9-938E-1D78B8D31AF2}" type="parTrans" cxnId="{FD880A91-2A83-4078-9949-348D0A7D71EE}">
      <dgm:prSet/>
      <dgm:spPr/>
      <dgm:t>
        <a:bodyPr/>
        <a:lstStyle/>
        <a:p>
          <a:endParaRPr lang="zh-CN" altLang="en-US"/>
        </a:p>
      </dgm:t>
    </dgm:pt>
    <dgm:pt modelId="{9AA23DD8-1AB8-4636-B836-21E2B54CCED4}" type="sibTrans" cxnId="{FD880A91-2A83-4078-9949-348D0A7D71EE}">
      <dgm:prSet/>
      <dgm:spPr/>
      <dgm:t>
        <a:bodyPr/>
        <a:lstStyle/>
        <a:p>
          <a:endParaRPr lang="zh-CN" altLang="en-US"/>
        </a:p>
      </dgm:t>
    </dgm:pt>
    <dgm:pt modelId="{93BA9A21-5894-48FB-B739-7913F235B9F4}">
      <dgm:prSet phldrT="[文本]"/>
      <dgm:spPr/>
      <dgm:t>
        <a:bodyPr/>
        <a:lstStyle/>
        <a:p>
          <a:r>
            <a:rPr lang="zh-CN" altLang="en-US" dirty="0" smtClean="0"/>
            <a:t>表达权</a:t>
          </a:r>
          <a:endParaRPr lang="zh-CN" altLang="en-US" dirty="0"/>
        </a:p>
      </dgm:t>
    </dgm:pt>
    <dgm:pt modelId="{66DAF37D-D4C5-4AF4-96A2-651A7B668BC1}" type="parTrans" cxnId="{5CF5881F-61CD-473F-9A60-1793523C86C2}">
      <dgm:prSet/>
      <dgm:spPr/>
      <dgm:t>
        <a:bodyPr/>
        <a:lstStyle/>
        <a:p>
          <a:endParaRPr lang="zh-CN" altLang="en-US"/>
        </a:p>
      </dgm:t>
    </dgm:pt>
    <dgm:pt modelId="{19F66094-1F7D-49AB-807C-227433F2FAD9}" type="sibTrans" cxnId="{5CF5881F-61CD-473F-9A60-1793523C86C2}">
      <dgm:prSet/>
      <dgm:spPr/>
      <dgm:t>
        <a:bodyPr/>
        <a:lstStyle/>
        <a:p>
          <a:endParaRPr lang="zh-CN" altLang="en-US"/>
        </a:p>
      </dgm:t>
    </dgm:pt>
    <dgm:pt modelId="{2DC40A6B-48A6-4EE9-9A76-4ADAF38D7BA7}" type="pres">
      <dgm:prSet presAssocID="{38A058C7-B234-406D-9263-566989CBB2FF}" presName="cycle" presStyleCnt="0">
        <dgm:presLayoutVars>
          <dgm:dir/>
          <dgm:resizeHandles val="exact"/>
        </dgm:presLayoutVars>
      </dgm:prSet>
      <dgm:spPr/>
      <dgm:t>
        <a:bodyPr/>
        <a:lstStyle/>
        <a:p>
          <a:endParaRPr lang="zh-CN" altLang="en-US"/>
        </a:p>
      </dgm:t>
    </dgm:pt>
    <dgm:pt modelId="{0E1A7AC6-59A1-4D54-BE00-573DFF12CBF6}" type="pres">
      <dgm:prSet presAssocID="{DB39B2FE-2E12-4885-9D74-29B226C9F125}" presName="node" presStyleLbl="node1" presStyleIdx="0" presStyleCnt="4">
        <dgm:presLayoutVars>
          <dgm:bulletEnabled val="1"/>
        </dgm:presLayoutVars>
      </dgm:prSet>
      <dgm:spPr/>
      <dgm:t>
        <a:bodyPr/>
        <a:lstStyle/>
        <a:p>
          <a:endParaRPr lang="zh-CN" altLang="en-US"/>
        </a:p>
      </dgm:t>
    </dgm:pt>
    <dgm:pt modelId="{2600B7E2-D399-4C21-A7A0-3CE7606EBBEE}" type="pres">
      <dgm:prSet presAssocID="{DB39B2FE-2E12-4885-9D74-29B226C9F125}" presName="spNode" presStyleCnt="0"/>
      <dgm:spPr/>
    </dgm:pt>
    <dgm:pt modelId="{6ED0BE03-47FD-4ED4-945E-DB653FB68310}" type="pres">
      <dgm:prSet presAssocID="{CB06635E-FF8E-4D0A-BE3F-B74EBEC41FD3}" presName="sibTrans" presStyleLbl="sibTrans1D1" presStyleIdx="0" presStyleCnt="4"/>
      <dgm:spPr/>
      <dgm:t>
        <a:bodyPr/>
        <a:lstStyle/>
        <a:p>
          <a:endParaRPr lang="zh-CN" altLang="en-US"/>
        </a:p>
      </dgm:t>
    </dgm:pt>
    <dgm:pt modelId="{23B8E04A-5D19-495B-954A-17FEFE99A5C6}" type="pres">
      <dgm:prSet presAssocID="{7BD33601-4F58-46CD-BD8F-B92341B0469D}" presName="node" presStyleLbl="node1" presStyleIdx="1" presStyleCnt="4">
        <dgm:presLayoutVars>
          <dgm:bulletEnabled val="1"/>
        </dgm:presLayoutVars>
      </dgm:prSet>
      <dgm:spPr/>
      <dgm:t>
        <a:bodyPr/>
        <a:lstStyle/>
        <a:p>
          <a:endParaRPr lang="zh-CN" altLang="en-US"/>
        </a:p>
      </dgm:t>
    </dgm:pt>
    <dgm:pt modelId="{86D2F8DA-2FAA-4B9D-855F-5F95B3890B64}" type="pres">
      <dgm:prSet presAssocID="{7BD33601-4F58-46CD-BD8F-B92341B0469D}" presName="spNode" presStyleCnt="0"/>
      <dgm:spPr/>
    </dgm:pt>
    <dgm:pt modelId="{19BCC300-4920-4552-96FA-45791A063170}" type="pres">
      <dgm:prSet presAssocID="{1309E06F-A9B1-434D-8EA1-1300E82285FF}" presName="sibTrans" presStyleLbl="sibTrans1D1" presStyleIdx="1" presStyleCnt="4"/>
      <dgm:spPr/>
      <dgm:t>
        <a:bodyPr/>
        <a:lstStyle/>
        <a:p>
          <a:endParaRPr lang="zh-CN" altLang="en-US"/>
        </a:p>
      </dgm:t>
    </dgm:pt>
    <dgm:pt modelId="{257895DA-4D5F-422A-83D6-1A1C3577BB96}" type="pres">
      <dgm:prSet presAssocID="{94E2B69D-063E-488D-8E80-44AFA1F4E95A}" presName="node" presStyleLbl="node1" presStyleIdx="2" presStyleCnt="4">
        <dgm:presLayoutVars>
          <dgm:bulletEnabled val="1"/>
        </dgm:presLayoutVars>
      </dgm:prSet>
      <dgm:spPr/>
      <dgm:t>
        <a:bodyPr/>
        <a:lstStyle/>
        <a:p>
          <a:endParaRPr lang="zh-CN" altLang="en-US"/>
        </a:p>
      </dgm:t>
    </dgm:pt>
    <dgm:pt modelId="{F3102710-6D06-4031-B73F-97893FC8DE7D}" type="pres">
      <dgm:prSet presAssocID="{94E2B69D-063E-488D-8E80-44AFA1F4E95A}" presName="spNode" presStyleCnt="0"/>
      <dgm:spPr/>
    </dgm:pt>
    <dgm:pt modelId="{625FE121-C054-4F4A-8073-7509B4CFD9B2}" type="pres">
      <dgm:prSet presAssocID="{9AA23DD8-1AB8-4636-B836-21E2B54CCED4}" presName="sibTrans" presStyleLbl="sibTrans1D1" presStyleIdx="2" presStyleCnt="4"/>
      <dgm:spPr/>
      <dgm:t>
        <a:bodyPr/>
        <a:lstStyle/>
        <a:p>
          <a:endParaRPr lang="zh-CN" altLang="en-US"/>
        </a:p>
      </dgm:t>
    </dgm:pt>
    <dgm:pt modelId="{B288578D-8CF9-4F53-894E-7DA7BEBBE080}" type="pres">
      <dgm:prSet presAssocID="{93BA9A21-5894-48FB-B739-7913F235B9F4}" presName="node" presStyleLbl="node1" presStyleIdx="3" presStyleCnt="4">
        <dgm:presLayoutVars>
          <dgm:bulletEnabled val="1"/>
        </dgm:presLayoutVars>
      </dgm:prSet>
      <dgm:spPr/>
      <dgm:t>
        <a:bodyPr/>
        <a:lstStyle/>
        <a:p>
          <a:endParaRPr lang="zh-CN" altLang="en-US"/>
        </a:p>
      </dgm:t>
    </dgm:pt>
    <dgm:pt modelId="{00847E7D-EA06-4D70-A131-94C4FB36A985}" type="pres">
      <dgm:prSet presAssocID="{93BA9A21-5894-48FB-B739-7913F235B9F4}" presName="spNode" presStyleCnt="0"/>
      <dgm:spPr/>
    </dgm:pt>
    <dgm:pt modelId="{29F8170A-B957-47BB-87B8-6275537BB777}" type="pres">
      <dgm:prSet presAssocID="{19F66094-1F7D-49AB-807C-227433F2FAD9}" presName="sibTrans" presStyleLbl="sibTrans1D1" presStyleIdx="3" presStyleCnt="4"/>
      <dgm:spPr/>
      <dgm:t>
        <a:bodyPr/>
        <a:lstStyle/>
        <a:p>
          <a:endParaRPr lang="zh-CN" altLang="en-US"/>
        </a:p>
      </dgm:t>
    </dgm:pt>
  </dgm:ptLst>
  <dgm:cxnLst>
    <dgm:cxn modelId="{6C99C25F-5DF4-4D3E-BEDA-3B4F0A9307A4}" type="presOf" srcId="{94E2B69D-063E-488D-8E80-44AFA1F4E95A}" destId="{257895DA-4D5F-422A-83D6-1A1C3577BB96}" srcOrd="0" destOrd="0" presId="urn:microsoft.com/office/officeart/2005/8/layout/cycle6#4"/>
    <dgm:cxn modelId="{188CFF44-54B8-445B-BEA6-94D7A7D1DD14}" type="presOf" srcId="{CB06635E-FF8E-4D0A-BE3F-B74EBEC41FD3}" destId="{6ED0BE03-47FD-4ED4-945E-DB653FB68310}" srcOrd="0" destOrd="0" presId="urn:microsoft.com/office/officeart/2005/8/layout/cycle6#4"/>
    <dgm:cxn modelId="{92553AB8-63D8-4423-BF30-637FD8BCE60A}" type="presOf" srcId="{DB39B2FE-2E12-4885-9D74-29B226C9F125}" destId="{0E1A7AC6-59A1-4D54-BE00-573DFF12CBF6}" srcOrd="0" destOrd="0" presId="urn:microsoft.com/office/officeart/2005/8/layout/cycle6#4"/>
    <dgm:cxn modelId="{1FD6C39A-701B-465A-9320-4388445440C9}" type="presOf" srcId="{93BA9A21-5894-48FB-B739-7913F235B9F4}" destId="{B288578D-8CF9-4F53-894E-7DA7BEBBE080}" srcOrd="0" destOrd="0" presId="urn:microsoft.com/office/officeart/2005/8/layout/cycle6#4"/>
    <dgm:cxn modelId="{2F3CB9C8-5C6B-48FC-9CF6-4F10E88446C0}" type="presOf" srcId="{19F66094-1F7D-49AB-807C-227433F2FAD9}" destId="{29F8170A-B957-47BB-87B8-6275537BB777}" srcOrd="0" destOrd="0" presId="urn:microsoft.com/office/officeart/2005/8/layout/cycle6#4"/>
    <dgm:cxn modelId="{6B6A3B6E-073D-47FF-9327-5EBA230DC49A}" srcId="{38A058C7-B234-406D-9263-566989CBB2FF}" destId="{DB39B2FE-2E12-4885-9D74-29B226C9F125}" srcOrd="0" destOrd="0" parTransId="{4E253364-E91B-4373-A95F-D4C7774EA836}" sibTransId="{CB06635E-FF8E-4D0A-BE3F-B74EBEC41FD3}"/>
    <dgm:cxn modelId="{A4CD556F-B230-49D7-B89C-5EFA67F5BBF3}" type="presOf" srcId="{38A058C7-B234-406D-9263-566989CBB2FF}" destId="{2DC40A6B-48A6-4EE9-9A76-4ADAF38D7BA7}" srcOrd="0" destOrd="0" presId="urn:microsoft.com/office/officeart/2005/8/layout/cycle6#4"/>
    <dgm:cxn modelId="{D7943971-4966-4C29-AFC9-D06793E33B11}" type="presOf" srcId="{7BD33601-4F58-46CD-BD8F-B92341B0469D}" destId="{23B8E04A-5D19-495B-954A-17FEFE99A5C6}" srcOrd="0" destOrd="0" presId="urn:microsoft.com/office/officeart/2005/8/layout/cycle6#4"/>
    <dgm:cxn modelId="{8D6D719C-5C27-4EAD-966C-37C98F09E48F}" type="presOf" srcId="{9AA23DD8-1AB8-4636-B836-21E2B54CCED4}" destId="{625FE121-C054-4F4A-8073-7509B4CFD9B2}" srcOrd="0" destOrd="0" presId="urn:microsoft.com/office/officeart/2005/8/layout/cycle6#4"/>
    <dgm:cxn modelId="{FD880A91-2A83-4078-9949-348D0A7D71EE}" srcId="{38A058C7-B234-406D-9263-566989CBB2FF}" destId="{94E2B69D-063E-488D-8E80-44AFA1F4E95A}" srcOrd="2" destOrd="0" parTransId="{353D8BB1-CDEF-43F9-938E-1D78B8D31AF2}" sibTransId="{9AA23DD8-1AB8-4636-B836-21E2B54CCED4}"/>
    <dgm:cxn modelId="{43F58238-54A4-4134-B7DB-9E4828D0FC29}" type="presOf" srcId="{1309E06F-A9B1-434D-8EA1-1300E82285FF}" destId="{19BCC300-4920-4552-96FA-45791A063170}" srcOrd="0" destOrd="0" presId="urn:microsoft.com/office/officeart/2005/8/layout/cycle6#4"/>
    <dgm:cxn modelId="{00D6F8E3-B4B1-42FB-A3CD-925C2E8DFA88}" srcId="{38A058C7-B234-406D-9263-566989CBB2FF}" destId="{7BD33601-4F58-46CD-BD8F-B92341B0469D}" srcOrd="1" destOrd="0" parTransId="{C8B1EB9A-2115-4E76-81EB-BEFA5E1A3E69}" sibTransId="{1309E06F-A9B1-434D-8EA1-1300E82285FF}"/>
    <dgm:cxn modelId="{5CF5881F-61CD-473F-9A60-1793523C86C2}" srcId="{38A058C7-B234-406D-9263-566989CBB2FF}" destId="{93BA9A21-5894-48FB-B739-7913F235B9F4}" srcOrd="3" destOrd="0" parTransId="{66DAF37D-D4C5-4AF4-96A2-651A7B668BC1}" sibTransId="{19F66094-1F7D-49AB-807C-227433F2FAD9}"/>
    <dgm:cxn modelId="{BD3371B0-1ADC-4964-BCBF-203A538DA1AD}" type="presParOf" srcId="{2DC40A6B-48A6-4EE9-9A76-4ADAF38D7BA7}" destId="{0E1A7AC6-59A1-4D54-BE00-573DFF12CBF6}" srcOrd="0" destOrd="0" presId="urn:microsoft.com/office/officeart/2005/8/layout/cycle6#4"/>
    <dgm:cxn modelId="{EB2E655B-74A0-4CF0-A8B0-FAB34D2F16B6}" type="presParOf" srcId="{2DC40A6B-48A6-4EE9-9A76-4ADAF38D7BA7}" destId="{2600B7E2-D399-4C21-A7A0-3CE7606EBBEE}" srcOrd="1" destOrd="0" presId="urn:microsoft.com/office/officeart/2005/8/layout/cycle6#4"/>
    <dgm:cxn modelId="{D91711C1-EA02-4011-B9E1-50C591FA5EB6}" type="presParOf" srcId="{2DC40A6B-48A6-4EE9-9A76-4ADAF38D7BA7}" destId="{6ED0BE03-47FD-4ED4-945E-DB653FB68310}" srcOrd="2" destOrd="0" presId="urn:microsoft.com/office/officeart/2005/8/layout/cycle6#4"/>
    <dgm:cxn modelId="{5F45B961-CAC5-4527-A0BF-8EF2440FE5EC}" type="presParOf" srcId="{2DC40A6B-48A6-4EE9-9A76-4ADAF38D7BA7}" destId="{23B8E04A-5D19-495B-954A-17FEFE99A5C6}" srcOrd="3" destOrd="0" presId="urn:microsoft.com/office/officeart/2005/8/layout/cycle6#4"/>
    <dgm:cxn modelId="{EBB5DB46-B5E5-430B-831A-623A4F51FC12}" type="presParOf" srcId="{2DC40A6B-48A6-4EE9-9A76-4ADAF38D7BA7}" destId="{86D2F8DA-2FAA-4B9D-855F-5F95B3890B64}" srcOrd="4" destOrd="0" presId="urn:microsoft.com/office/officeart/2005/8/layout/cycle6#4"/>
    <dgm:cxn modelId="{24D244D1-2F93-4112-BDE6-ABE9297FDBDB}" type="presParOf" srcId="{2DC40A6B-48A6-4EE9-9A76-4ADAF38D7BA7}" destId="{19BCC300-4920-4552-96FA-45791A063170}" srcOrd="5" destOrd="0" presId="urn:microsoft.com/office/officeart/2005/8/layout/cycle6#4"/>
    <dgm:cxn modelId="{B6DA8B48-554D-4138-944A-F5FFF0E79B01}" type="presParOf" srcId="{2DC40A6B-48A6-4EE9-9A76-4ADAF38D7BA7}" destId="{257895DA-4D5F-422A-83D6-1A1C3577BB96}" srcOrd="6" destOrd="0" presId="urn:microsoft.com/office/officeart/2005/8/layout/cycle6#4"/>
    <dgm:cxn modelId="{9CF8827D-B6E8-4092-9CD1-8C3B383B07BF}" type="presParOf" srcId="{2DC40A6B-48A6-4EE9-9A76-4ADAF38D7BA7}" destId="{F3102710-6D06-4031-B73F-97893FC8DE7D}" srcOrd="7" destOrd="0" presId="urn:microsoft.com/office/officeart/2005/8/layout/cycle6#4"/>
    <dgm:cxn modelId="{64C21020-14EE-400E-BFEB-1066E5365F60}" type="presParOf" srcId="{2DC40A6B-48A6-4EE9-9A76-4ADAF38D7BA7}" destId="{625FE121-C054-4F4A-8073-7509B4CFD9B2}" srcOrd="8" destOrd="0" presId="urn:microsoft.com/office/officeart/2005/8/layout/cycle6#4"/>
    <dgm:cxn modelId="{5FFEB729-223C-4BAC-A821-BB94F1EC1978}" type="presParOf" srcId="{2DC40A6B-48A6-4EE9-9A76-4ADAF38D7BA7}" destId="{B288578D-8CF9-4F53-894E-7DA7BEBBE080}" srcOrd="9" destOrd="0" presId="urn:microsoft.com/office/officeart/2005/8/layout/cycle6#4"/>
    <dgm:cxn modelId="{30AEE72A-5EA5-44B2-B348-1B00799D8C0D}" type="presParOf" srcId="{2DC40A6B-48A6-4EE9-9A76-4ADAF38D7BA7}" destId="{00847E7D-EA06-4D70-A131-94C4FB36A985}" srcOrd="10" destOrd="0" presId="urn:microsoft.com/office/officeart/2005/8/layout/cycle6#4"/>
    <dgm:cxn modelId="{D44BFD8B-FB21-4102-97E2-B7A9DBC0D231}" type="presParOf" srcId="{2DC40A6B-48A6-4EE9-9A76-4ADAF38D7BA7}" destId="{29F8170A-B957-47BB-87B8-6275537BB777}" srcOrd="11" destOrd="0" presId="urn:microsoft.com/office/officeart/2005/8/layout/cycle6#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8A058C7-B234-406D-9263-566989CBB2FF}" type="doc">
      <dgm:prSet loTypeId="urn:microsoft.com/office/officeart/2005/8/layout/cycle6#5" loCatId="cycle" qsTypeId="urn:microsoft.com/office/officeart/2005/8/quickstyle/simple1#22" qsCatId="simple" csTypeId="urn:microsoft.com/office/officeart/2005/8/colors/accent1_2#10" csCatId="accent1" phldr="1"/>
      <dgm:spPr/>
      <dgm:t>
        <a:bodyPr/>
        <a:lstStyle/>
        <a:p>
          <a:endParaRPr lang="zh-CN" altLang="en-US"/>
        </a:p>
      </dgm:t>
    </dgm:pt>
    <dgm:pt modelId="{DB39B2FE-2E12-4885-9D74-29B226C9F125}">
      <dgm:prSet phldrT="[文本]"/>
      <dgm:spPr/>
      <dgm:t>
        <a:bodyPr/>
        <a:lstStyle/>
        <a:p>
          <a:r>
            <a:rPr lang="zh-CN" altLang="en-US" dirty="0" smtClean="0"/>
            <a:t>生命健康</a:t>
          </a:r>
          <a:endParaRPr lang="zh-CN" altLang="en-US" dirty="0"/>
        </a:p>
      </dgm:t>
    </dgm:pt>
    <dgm:pt modelId="{4E253364-E91B-4373-A95F-D4C7774EA836}" type="parTrans" cxnId="{6B6A3B6E-073D-47FF-9327-5EBA230DC49A}">
      <dgm:prSet/>
      <dgm:spPr/>
      <dgm:t>
        <a:bodyPr/>
        <a:lstStyle/>
        <a:p>
          <a:endParaRPr lang="zh-CN" altLang="en-US"/>
        </a:p>
      </dgm:t>
    </dgm:pt>
    <dgm:pt modelId="{CB06635E-FF8E-4D0A-BE3F-B74EBEC41FD3}" type="sibTrans" cxnId="{6B6A3B6E-073D-47FF-9327-5EBA230DC49A}">
      <dgm:prSet/>
      <dgm:spPr/>
      <dgm:t>
        <a:bodyPr/>
        <a:lstStyle/>
        <a:p>
          <a:endParaRPr lang="zh-CN" altLang="en-US"/>
        </a:p>
      </dgm:t>
    </dgm:pt>
    <dgm:pt modelId="{7BD33601-4F58-46CD-BD8F-B92341B0469D}">
      <dgm:prSet phldrT="[文本]"/>
      <dgm:spPr/>
      <dgm:t>
        <a:bodyPr/>
        <a:lstStyle/>
        <a:p>
          <a:r>
            <a:rPr lang="zh-CN" altLang="en-US" dirty="0" smtClean="0"/>
            <a:t>住宅安全</a:t>
          </a:r>
          <a:endParaRPr lang="zh-CN" altLang="en-US" dirty="0"/>
        </a:p>
      </dgm:t>
    </dgm:pt>
    <dgm:pt modelId="{C8B1EB9A-2115-4E76-81EB-BEFA5E1A3E69}" type="parTrans" cxnId="{00D6F8E3-B4B1-42FB-A3CD-925C2E8DFA88}">
      <dgm:prSet/>
      <dgm:spPr/>
      <dgm:t>
        <a:bodyPr/>
        <a:lstStyle/>
        <a:p>
          <a:endParaRPr lang="zh-CN" altLang="en-US"/>
        </a:p>
      </dgm:t>
    </dgm:pt>
    <dgm:pt modelId="{1309E06F-A9B1-434D-8EA1-1300E82285FF}" type="sibTrans" cxnId="{00D6F8E3-B4B1-42FB-A3CD-925C2E8DFA88}">
      <dgm:prSet/>
      <dgm:spPr/>
      <dgm:t>
        <a:bodyPr/>
        <a:lstStyle/>
        <a:p>
          <a:endParaRPr lang="zh-CN" altLang="en-US"/>
        </a:p>
      </dgm:t>
    </dgm:pt>
    <dgm:pt modelId="{94E2B69D-063E-488D-8E80-44AFA1F4E95A}">
      <dgm:prSet phldrT="[文本]"/>
      <dgm:spPr/>
      <dgm:t>
        <a:bodyPr/>
        <a:lstStyle/>
        <a:p>
          <a:r>
            <a:rPr lang="zh-CN" altLang="en-US" dirty="0" smtClean="0"/>
            <a:t>人格尊严</a:t>
          </a:r>
          <a:endParaRPr lang="zh-CN" altLang="en-US" dirty="0"/>
        </a:p>
      </dgm:t>
    </dgm:pt>
    <dgm:pt modelId="{353D8BB1-CDEF-43F9-938E-1D78B8D31AF2}" type="parTrans" cxnId="{FD880A91-2A83-4078-9949-348D0A7D71EE}">
      <dgm:prSet/>
      <dgm:spPr/>
      <dgm:t>
        <a:bodyPr/>
        <a:lstStyle/>
        <a:p>
          <a:endParaRPr lang="zh-CN" altLang="en-US"/>
        </a:p>
      </dgm:t>
    </dgm:pt>
    <dgm:pt modelId="{9AA23DD8-1AB8-4636-B836-21E2B54CCED4}" type="sibTrans" cxnId="{FD880A91-2A83-4078-9949-348D0A7D71EE}">
      <dgm:prSet/>
      <dgm:spPr/>
      <dgm:t>
        <a:bodyPr/>
        <a:lstStyle/>
        <a:p>
          <a:endParaRPr lang="zh-CN" altLang="en-US"/>
        </a:p>
      </dgm:t>
    </dgm:pt>
    <dgm:pt modelId="{93BA9A21-5894-48FB-B739-7913F235B9F4}">
      <dgm:prSet phldrT="[文本]"/>
      <dgm:spPr/>
      <dgm:t>
        <a:bodyPr/>
        <a:lstStyle/>
        <a:p>
          <a:r>
            <a:rPr lang="zh-CN" altLang="en-US" dirty="0" smtClean="0"/>
            <a:t>人身自由</a:t>
          </a:r>
          <a:endParaRPr lang="zh-CN" altLang="en-US" dirty="0"/>
        </a:p>
      </dgm:t>
    </dgm:pt>
    <dgm:pt modelId="{66DAF37D-D4C5-4AF4-96A2-651A7B668BC1}" type="parTrans" cxnId="{5CF5881F-61CD-473F-9A60-1793523C86C2}">
      <dgm:prSet/>
      <dgm:spPr/>
      <dgm:t>
        <a:bodyPr/>
        <a:lstStyle/>
        <a:p>
          <a:endParaRPr lang="zh-CN" altLang="en-US"/>
        </a:p>
      </dgm:t>
    </dgm:pt>
    <dgm:pt modelId="{19F66094-1F7D-49AB-807C-227433F2FAD9}" type="sibTrans" cxnId="{5CF5881F-61CD-473F-9A60-1793523C86C2}">
      <dgm:prSet/>
      <dgm:spPr/>
      <dgm:t>
        <a:bodyPr/>
        <a:lstStyle/>
        <a:p>
          <a:endParaRPr lang="zh-CN" altLang="en-US"/>
        </a:p>
      </dgm:t>
    </dgm:pt>
    <dgm:pt modelId="{3F45E12B-5642-4A91-9587-8E21F07B25F6}">
      <dgm:prSet/>
      <dgm:spPr/>
      <dgm:t>
        <a:bodyPr/>
        <a:lstStyle/>
        <a:p>
          <a:r>
            <a:rPr lang="zh-CN" altLang="en-US" dirty="0" smtClean="0"/>
            <a:t>通信自由</a:t>
          </a:r>
          <a:endParaRPr lang="zh-CN" altLang="en-US" dirty="0"/>
        </a:p>
      </dgm:t>
    </dgm:pt>
    <dgm:pt modelId="{19700BEE-9D12-4B99-BF83-310CCC6F8782}" type="parTrans" cxnId="{56F57344-A909-45EC-8456-FD4C99E9262E}">
      <dgm:prSet/>
      <dgm:spPr/>
    </dgm:pt>
    <dgm:pt modelId="{0E9D641C-9410-4702-8A64-015B7E33EDE1}" type="sibTrans" cxnId="{56F57344-A909-45EC-8456-FD4C99E9262E}">
      <dgm:prSet/>
      <dgm:spPr/>
    </dgm:pt>
    <dgm:pt modelId="{2DC40A6B-48A6-4EE9-9A76-4ADAF38D7BA7}" type="pres">
      <dgm:prSet presAssocID="{38A058C7-B234-406D-9263-566989CBB2FF}" presName="cycle" presStyleCnt="0">
        <dgm:presLayoutVars>
          <dgm:dir/>
          <dgm:resizeHandles val="exact"/>
        </dgm:presLayoutVars>
      </dgm:prSet>
      <dgm:spPr/>
      <dgm:t>
        <a:bodyPr/>
        <a:lstStyle/>
        <a:p>
          <a:endParaRPr lang="zh-CN" altLang="en-US"/>
        </a:p>
      </dgm:t>
    </dgm:pt>
    <dgm:pt modelId="{0E1A7AC6-59A1-4D54-BE00-573DFF12CBF6}" type="pres">
      <dgm:prSet presAssocID="{DB39B2FE-2E12-4885-9D74-29B226C9F125}" presName="node" presStyleLbl="node1" presStyleIdx="0" presStyleCnt="5">
        <dgm:presLayoutVars>
          <dgm:bulletEnabled val="1"/>
        </dgm:presLayoutVars>
      </dgm:prSet>
      <dgm:spPr/>
      <dgm:t>
        <a:bodyPr/>
        <a:lstStyle/>
        <a:p>
          <a:endParaRPr lang="zh-CN" altLang="en-US"/>
        </a:p>
      </dgm:t>
    </dgm:pt>
    <dgm:pt modelId="{2600B7E2-D399-4C21-A7A0-3CE7606EBBEE}" type="pres">
      <dgm:prSet presAssocID="{DB39B2FE-2E12-4885-9D74-29B226C9F125}" presName="spNode" presStyleCnt="0"/>
      <dgm:spPr/>
    </dgm:pt>
    <dgm:pt modelId="{6ED0BE03-47FD-4ED4-945E-DB653FB68310}" type="pres">
      <dgm:prSet presAssocID="{CB06635E-FF8E-4D0A-BE3F-B74EBEC41FD3}" presName="sibTrans" presStyleLbl="sibTrans1D1" presStyleIdx="0" presStyleCnt="5"/>
      <dgm:spPr/>
      <dgm:t>
        <a:bodyPr/>
        <a:lstStyle/>
        <a:p>
          <a:endParaRPr lang="zh-CN" altLang="en-US"/>
        </a:p>
      </dgm:t>
    </dgm:pt>
    <dgm:pt modelId="{23B8E04A-5D19-495B-954A-17FEFE99A5C6}" type="pres">
      <dgm:prSet presAssocID="{7BD33601-4F58-46CD-BD8F-B92341B0469D}" presName="node" presStyleLbl="node1" presStyleIdx="1" presStyleCnt="5">
        <dgm:presLayoutVars>
          <dgm:bulletEnabled val="1"/>
        </dgm:presLayoutVars>
      </dgm:prSet>
      <dgm:spPr/>
      <dgm:t>
        <a:bodyPr/>
        <a:lstStyle/>
        <a:p>
          <a:endParaRPr lang="zh-CN" altLang="en-US"/>
        </a:p>
      </dgm:t>
    </dgm:pt>
    <dgm:pt modelId="{86D2F8DA-2FAA-4B9D-855F-5F95B3890B64}" type="pres">
      <dgm:prSet presAssocID="{7BD33601-4F58-46CD-BD8F-B92341B0469D}" presName="spNode" presStyleCnt="0"/>
      <dgm:spPr/>
    </dgm:pt>
    <dgm:pt modelId="{19BCC300-4920-4552-96FA-45791A063170}" type="pres">
      <dgm:prSet presAssocID="{1309E06F-A9B1-434D-8EA1-1300E82285FF}" presName="sibTrans" presStyleLbl="sibTrans1D1" presStyleIdx="1" presStyleCnt="5"/>
      <dgm:spPr/>
      <dgm:t>
        <a:bodyPr/>
        <a:lstStyle/>
        <a:p>
          <a:endParaRPr lang="zh-CN" altLang="en-US"/>
        </a:p>
      </dgm:t>
    </dgm:pt>
    <dgm:pt modelId="{DCE89620-3E62-4288-A8DB-6B7F8330B7BA}" type="pres">
      <dgm:prSet presAssocID="{3F45E12B-5642-4A91-9587-8E21F07B25F6}" presName="node" presStyleLbl="node1" presStyleIdx="2" presStyleCnt="5">
        <dgm:presLayoutVars>
          <dgm:bulletEnabled val="1"/>
        </dgm:presLayoutVars>
      </dgm:prSet>
      <dgm:spPr/>
      <dgm:t>
        <a:bodyPr/>
        <a:lstStyle/>
        <a:p>
          <a:endParaRPr lang="zh-CN" altLang="en-US"/>
        </a:p>
      </dgm:t>
    </dgm:pt>
    <dgm:pt modelId="{320B580E-8167-46E2-8BEF-90A3CCC51601}" type="pres">
      <dgm:prSet presAssocID="{3F45E12B-5642-4A91-9587-8E21F07B25F6}" presName="spNode" presStyleCnt="0"/>
      <dgm:spPr/>
    </dgm:pt>
    <dgm:pt modelId="{09B12CE0-81C9-4C71-9F75-5A05E34B6B14}" type="pres">
      <dgm:prSet presAssocID="{0E9D641C-9410-4702-8A64-015B7E33EDE1}" presName="sibTrans" presStyleLbl="sibTrans1D1" presStyleIdx="2" presStyleCnt="5"/>
      <dgm:spPr/>
    </dgm:pt>
    <dgm:pt modelId="{257895DA-4D5F-422A-83D6-1A1C3577BB96}" type="pres">
      <dgm:prSet presAssocID="{94E2B69D-063E-488D-8E80-44AFA1F4E95A}" presName="node" presStyleLbl="node1" presStyleIdx="3" presStyleCnt="5">
        <dgm:presLayoutVars>
          <dgm:bulletEnabled val="1"/>
        </dgm:presLayoutVars>
      </dgm:prSet>
      <dgm:spPr/>
      <dgm:t>
        <a:bodyPr/>
        <a:lstStyle/>
        <a:p>
          <a:endParaRPr lang="zh-CN" altLang="en-US"/>
        </a:p>
      </dgm:t>
    </dgm:pt>
    <dgm:pt modelId="{F3102710-6D06-4031-B73F-97893FC8DE7D}" type="pres">
      <dgm:prSet presAssocID="{94E2B69D-063E-488D-8E80-44AFA1F4E95A}" presName="spNode" presStyleCnt="0"/>
      <dgm:spPr/>
    </dgm:pt>
    <dgm:pt modelId="{625FE121-C054-4F4A-8073-7509B4CFD9B2}" type="pres">
      <dgm:prSet presAssocID="{9AA23DD8-1AB8-4636-B836-21E2B54CCED4}" presName="sibTrans" presStyleLbl="sibTrans1D1" presStyleIdx="3" presStyleCnt="5"/>
      <dgm:spPr/>
      <dgm:t>
        <a:bodyPr/>
        <a:lstStyle/>
        <a:p>
          <a:endParaRPr lang="zh-CN" altLang="en-US"/>
        </a:p>
      </dgm:t>
    </dgm:pt>
    <dgm:pt modelId="{B288578D-8CF9-4F53-894E-7DA7BEBBE080}" type="pres">
      <dgm:prSet presAssocID="{93BA9A21-5894-48FB-B739-7913F235B9F4}" presName="node" presStyleLbl="node1" presStyleIdx="4" presStyleCnt="5">
        <dgm:presLayoutVars>
          <dgm:bulletEnabled val="1"/>
        </dgm:presLayoutVars>
      </dgm:prSet>
      <dgm:spPr/>
      <dgm:t>
        <a:bodyPr/>
        <a:lstStyle/>
        <a:p>
          <a:endParaRPr lang="zh-CN" altLang="en-US"/>
        </a:p>
      </dgm:t>
    </dgm:pt>
    <dgm:pt modelId="{00847E7D-EA06-4D70-A131-94C4FB36A985}" type="pres">
      <dgm:prSet presAssocID="{93BA9A21-5894-48FB-B739-7913F235B9F4}" presName="spNode" presStyleCnt="0"/>
      <dgm:spPr/>
    </dgm:pt>
    <dgm:pt modelId="{29F8170A-B957-47BB-87B8-6275537BB777}" type="pres">
      <dgm:prSet presAssocID="{19F66094-1F7D-49AB-807C-227433F2FAD9}" presName="sibTrans" presStyleLbl="sibTrans1D1" presStyleIdx="4" presStyleCnt="5"/>
      <dgm:spPr/>
      <dgm:t>
        <a:bodyPr/>
        <a:lstStyle/>
        <a:p>
          <a:endParaRPr lang="zh-CN" altLang="en-US"/>
        </a:p>
      </dgm:t>
    </dgm:pt>
  </dgm:ptLst>
  <dgm:cxnLst>
    <dgm:cxn modelId="{BB8DEA60-3741-4B80-BA96-9E0CE6951F03}" type="presOf" srcId="{DB39B2FE-2E12-4885-9D74-29B226C9F125}" destId="{0E1A7AC6-59A1-4D54-BE00-573DFF12CBF6}" srcOrd="0" destOrd="0" presId="urn:microsoft.com/office/officeart/2005/8/layout/cycle6#5"/>
    <dgm:cxn modelId="{6B6A3B6E-073D-47FF-9327-5EBA230DC49A}" srcId="{38A058C7-B234-406D-9263-566989CBB2FF}" destId="{DB39B2FE-2E12-4885-9D74-29B226C9F125}" srcOrd="0" destOrd="0" parTransId="{4E253364-E91B-4373-A95F-D4C7774EA836}" sibTransId="{CB06635E-FF8E-4D0A-BE3F-B74EBEC41FD3}"/>
    <dgm:cxn modelId="{5CF5881F-61CD-473F-9A60-1793523C86C2}" srcId="{38A058C7-B234-406D-9263-566989CBB2FF}" destId="{93BA9A21-5894-48FB-B739-7913F235B9F4}" srcOrd="4" destOrd="0" parTransId="{66DAF37D-D4C5-4AF4-96A2-651A7B668BC1}" sibTransId="{19F66094-1F7D-49AB-807C-227433F2FAD9}"/>
    <dgm:cxn modelId="{FD880A91-2A83-4078-9949-348D0A7D71EE}" srcId="{38A058C7-B234-406D-9263-566989CBB2FF}" destId="{94E2B69D-063E-488D-8E80-44AFA1F4E95A}" srcOrd="3" destOrd="0" parTransId="{353D8BB1-CDEF-43F9-938E-1D78B8D31AF2}" sibTransId="{9AA23DD8-1AB8-4636-B836-21E2B54CCED4}"/>
    <dgm:cxn modelId="{21A17095-432A-4246-8E71-83BDD87533B4}" type="presOf" srcId="{94E2B69D-063E-488D-8E80-44AFA1F4E95A}" destId="{257895DA-4D5F-422A-83D6-1A1C3577BB96}" srcOrd="0" destOrd="0" presId="urn:microsoft.com/office/officeart/2005/8/layout/cycle6#5"/>
    <dgm:cxn modelId="{07DF9421-F9D3-4751-B46B-B38290FCA328}" type="presOf" srcId="{3F45E12B-5642-4A91-9587-8E21F07B25F6}" destId="{DCE89620-3E62-4288-A8DB-6B7F8330B7BA}" srcOrd="0" destOrd="0" presId="urn:microsoft.com/office/officeart/2005/8/layout/cycle6#5"/>
    <dgm:cxn modelId="{E6700ED9-F0B9-4B82-8F78-BA9CD147144A}" type="presOf" srcId="{9AA23DD8-1AB8-4636-B836-21E2B54CCED4}" destId="{625FE121-C054-4F4A-8073-7509B4CFD9B2}" srcOrd="0" destOrd="0" presId="urn:microsoft.com/office/officeart/2005/8/layout/cycle6#5"/>
    <dgm:cxn modelId="{94CCCF23-E8BD-49E4-9F59-2809C401F662}" type="presOf" srcId="{7BD33601-4F58-46CD-BD8F-B92341B0469D}" destId="{23B8E04A-5D19-495B-954A-17FEFE99A5C6}" srcOrd="0" destOrd="0" presId="urn:microsoft.com/office/officeart/2005/8/layout/cycle6#5"/>
    <dgm:cxn modelId="{4E4F4309-860E-42F3-B5AA-C84F90E89051}" type="presOf" srcId="{0E9D641C-9410-4702-8A64-015B7E33EDE1}" destId="{09B12CE0-81C9-4C71-9F75-5A05E34B6B14}" srcOrd="0" destOrd="0" presId="urn:microsoft.com/office/officeart/2005/8/layout/cycle6#5"/>
    <dgm:cxn modelId="{25C29520-49B6-4EBC-AA1A-69C5BC3CA28A}" type="presOf" srcId="{19F66094-1F7D-49AB-807C-227433F2FAD9}" destId="{29F8170A-B957-47BB-87B8-6275537BB777}" srcOrd="0" destOrd="0" presId="urn:microsoft.com/office/officeart/2005/8/layout/cycle6#5"/>
    <dgm:cxn modelId="{24790CEB-7AE5-4C16-AD09-8DAE984ACD98}" type="presOf" srcId="{93BA9A21-5894-48FB-B739-7913F235B9F4}" destId="{B288578D-8CF9-4F53-894E-7DA7BEBBE080}" srcOrd="0" destOrd="0" presId="urn:microsoft.com/office/officeart/2005/8/layout/cycle6#5"/>
    <dgm:cxn modelId="{56F57344-A909-45EC-8456-FD4C99E9262E}" srcId="{38A058C7-B234-406D-9263-566989CBB2FF}" destId="{3F45E12B-5642-4A91-9587-8E21F07B25F6}" srcOrd="2" destOrd="0" parTransId="{19700BEE-9D12-4B99-BF83-310CCC6F8782}" sibTransId="{0E9D641C-9410-4702-8A64-015B7E33EDE1}"/>
    <dgm:cxn modelId="{62CE65BA-AF41-467A-8A04-DA81218BF4D4}" type="presOf" srcId="{CB06635E-FF8E-4D0A-BE3F-B74EBEC41FD3}" destId="{6ED0BE03-47FD-4ED4-945E-DB653FB68310}" srcOrd="0" destOrd="0" presId="urn:microsoft.com/office/officeart/2005/8/layout/cycle6#5"/>
    <dgm:cxn modelId="{32686741-9A6D-4D8A-963B-ED4F3FDC6BFC}" type="presOf" srcId="{38A058C7-B234-406D-9263-566989CBB2FF}" destId="{2DC40A6B-48A6-4EE9-9A76-4ADAF38D7BA7}" srcOrd="0" destOrd="0" presId="urn:microsoft.com/office/officeart/2005/8/layout/cycle6#5"/>
    <dgm:cxn modelId="{F46701B0-414B-4115-86F8-D3E4CC6E47A8}" type="presOf" srcId="{1309E06F-A9B1-434D-8EA1-1300E82285FF}" destId="{19BCC300-4920-4552-96FA-45791A063170}" srcOrd="0" destOrd="0" presId="urn:microsoft.com/office/officeart/2005/8/layout/cycle6#5"/>
    <dgm:cxn modelId="{00D6F8E3-B4B1-42FB-A3CD-925C2E8DFA88}" srcId="{38A058C7-B234-406D-9263-566989CBB2FF}" destId="{7BD33601-4F58-46CD-BD8F-B92341B0469D}" srcOrd="1" destOrd="0" parTransId="{C8B1EB9A-2115-4E76-81EB-BEFA5E1A3E69}" sibTransId="{1309E06F-A9B1-434D-8EA1-1300E82285FF}"/>
    <dgm:cxn modelId="{9140DD50-0958-4D92-A375-4C7A94A00BB9}" type="presParOf" srcId="{2DC40A6B-48A6-4EE9-9A76-4ADAF38D7BA7}" destId="{0E1A7AC6-59A1-4D54-BE00-573DFF12CBF6}" srcOrd="0" destOrd="0" presId="urn:microsoft.com/office/officeart/2005/8/layout/cycle6#5"/>
    <dgm:cxn modelId="{E435C6A7-490C-41AC-88E8-A57806E65D88}" type="presParOf" srcId="{2DC40A6B-48A6-4EE9-9A76-4ADAF38D7BA7}" destId="{2600B7E2-D399-4C21-A7A0-3CE7606EBBEE}" srcOrd="1" destOrd="0" presId="urn:microsoft.com/office/officeart/2005/8/layout/cycle6#5"/>
    <dgm:cxn modelId="{9972B082-E000-42B5-BBF7-3A25EB8BD86B}" type="presParOf" srcId="{2DC40A6B-48A6-4EE9-9A76-4ADAF38D7BA7}" destId="{6ED0BE03-47FD-4ED4-945E-DB653FB68310}" srcOrd="2" destOrd="0" presId="urn:microsoft.com/office/officeart/2005/8/layout/cycle6#5"/>
    <dgm:cxn modelId="{F1590254-9E39-45D5-9C86-3ABF897A91D3}" type="presParOf" srcId="{2DC40A6B-48A6-4EE9-9A76-4ADAF38D7BA7}" destId="{23B8E04A-5D19-495B-954A-17FEFE99A5C6}" srcOrd="3" destOrd="0" presId="urn:microsoft.com/office/officeart/2005/8/layout/cycle6#5"/>
    <dgm:cxn modelId="{958C5DF5-27E7-4CFC-B008-86B3A17F5E80}" type="presParOf" srcId="{2DC40A6B-48A6-4EE9-9A76-4ADAF38D7BA7}" destId="{86D2F8DA-2FAA-4B9D-855F-5F95B3890B64}" srcOrd="4" destOrd="0" presId="urn:microsoft.com/office/officeart/2005/8/layout/cycle6#5"/>
    <dgm:cxn modelId="{25E1333E-29C3-445C-98AD-F585307A26AF}" type="presParOf" srcId="{2DC40A6B-48A6-4EE9-9A76-4ADAF38D7BA7}" destId="{19BCC300-4920-4552-96FA-45791A063170}" srcOrd="5" destOrd="0" presId="urn:microsoft.com/office/officeart/2005/8/layout/cycle6#5"/>
    <dgm:cxn modelId="{040C0D06-51F0-4860-BA86-B57DCBCB97E0}" type="presParOf" srcId="{2DC40A6B-48A6-4EE9-9A76-4ADAF38D7BA7}" destId="{DCE89620-3E62-4288-A8DB-6B7F8330B7BA}" srcOrd="6" destOrd="0" presId="urn:microsoft.com/office/officeart/2005/8/layout/cycle6#5"/>
    <dgm:cxn modelId="{A96D6CE8-1225-4AFC-90F7-8C1117F458B2}" type="presParOf" srcId="{2DC40A6B-48A6-4EE9-9A76-4ADAF38D7BA7}" destId="{320B580E-8167-46E2-8BEF-90A3CCC51601}" srcOrd="7" destOrd="0" presId="urn:microsoft.com/office/officeart/2005/8/layout/cycle6#5"/>
    <dgm:cxn modelId="{7992041C-8E35-4619-A62A-987FB5DE447A}" type="presParOf" srcId="{2DC40A6B-48A6-4EE9-9A76-4ADAF38D7BA7}" destId="{09B12CE0-81C9-4C71-9F75-5A05E34B6B14}" srcOrd="8" destOrd="0" presId="urn:microsoft.com/office/officeart/2005/8/layout/cycle6#5"/>
    <dgm:cxn modelId="{B6837386-EC4B-404D-A968-7FB3B0802547}" type="presParOf" srcId="{2DC40A6B-48A6-4EE9-9A76-4ADAF38D7BA7}" destId="{257895DA-4D5F-422A-83D6-1A1C3577BB96}" srcOrd="9" destOrd="0" presId="urn:microsoft.com/office/officeart/2005/8/layout/cycle6#5"/>
    <dgm:cxn modelId="{06C1AE96-ADBF-43C8-B811-A870649B7E15}" type="presParOf" srcId="{2DC40A6B-48A6-4EE9-9A76-4ADAF38D7BA7}" destId="{F3102710-6D06-4031-B73F-97893FC8DE7D}" srcOrd="10" destOrd="0" presId="urn:microsoft.com/office/officeart/2005/8/layout/cycle6#5"/>
    <dgm:cxn modelId="{B309EE9E-D212-468E-8ECD-4EB3F7AC0590}" type="presParOf" srcId="{2DC40A6B-48A6-4EE9-9A76-4ADAF38D7BA7}" destId="{625FE121-C054-4F4A-8073-7509B4CFD9B2}" srcOrd="11" destOrd="0" presId="urn:microsoft.com/office/officeart/2005/8/layout/cycle6#5"/>
    <dgm:cxn modelId="{BE82128D-5C0E-4F1B-A088-0C6CA9E88103}" type="presParOf" srcId="{2DC40A6B-48A6-4EE9-9A76-4ADAF38D7BA7}" destId="{B288578D-8CF9-4F53-894E-7DA7BEBBE080}" srcOrd="12" destOrd="0" presId="urn:microsoft.com/office/officeart/2005/8/layout/cycle6#5"/>
    <dgm:cxn modelId="{167DD6A2-F785-458C-8D19-3E0F52F5D76D}" type="presParOf" srcId="{2DC40A6B-48A6-4EE9-9A76-4ADAF38D7BA7}" destId="{00847E7D-EA06-4D70-A131-94C4FB36A985}" srcOrd="13" destOrd="0" presId="urn:microsoft.com/office/officeart/2005/8/layout/cycle6#5"/>
    <dgm:cxn modelId="{B7313E5C-8F67-40BC-85F2-D28D93271F8C}" type="presParOf" srcId="{2DC40A6B-48A6-4EE9-9A76-4ADAF38D7BA7}" destId="{29F8170A-B957-47BB-87B8-6275537BB777}" srcOrd="14" destOrd="0" presId="urn:microsoft.com/office/officeart/2005/8/layout/cycle6#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srcNode" val="gear1srcNode"/>
          <dgm:param type="dstNode" val="gear1dstNode"/>
          <dgm:param type="connRout" val="curv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srcNode" val="gear2srcNode"/>
          <dgm:param type="dstNode" val="gear2dstNode"/>
          <dgm:param type="connRout" val="curv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srcNode" val="gear3srcNode"/>
          <dgm:param type="dstNode" val="gear3dstNode"/>
          <dgm:param type="connRout" val="curv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cycle6#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endSty" val="noArr"/>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6#7">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endSty" val="noArr"/>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ycle6#8">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endSty" val="noArr"/>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ycle6#9">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endSty" val="noArr"/>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ycle6#10">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endSty" val="noArr"/>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1">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endSty" val="noArr"/>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2">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endSty" val="noArr"/>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1#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Sty" val="noArr"/>
              <dgm:param type="endSty" val="noArr"/>
              <dgm:param type="begPts" val="auto"/>
              <dgm:param type="endPts" val="auto"/>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6#3">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endSty" val="noArr"/>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6#4">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endSty" val="noArr"/>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6#5">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endSty" val="noArr"/>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2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2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2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2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27">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1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18">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19">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20">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2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2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117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4024313" y="0"/>
            <a:ext cx="3078162" cy="511175"/>
          </a:xfrm>
          <a:prstGeom prst="rect">
            <a:avLst/>
          </a:prstGeom>
        </p:spPr>
        <p:txBody>
          <a:bodyPr vert="horz" lIns="91440" tIns="45720" rIns="91440" bIns="45720" rtlCol="0"/>
          <a:lstStyle>
            <a:lvl1pPr algn="r">
              <a:defRPr sz="1200"/>
            </a:lvl1pPr>
          </a:lstStyle>
          <a:p>
            <a:fld id="{0DA65C74-37DB-40A8-90F5-D7327FC90674}" type="datetimeFigureOut">
              <a:rPr lang="zh-CN" altLang="en-US" smtClean="0"/>
              <a:pPr/>
              <a:t>2020/6/30</a:t>
            </a:fld>
            <a:endParaRPr lang="zh-CN" altLang="en-US"/>
          </a:p>
        </p:txBody>
      </p:sp>
      <p:sp>
        <p:nvSpPr>
          <p:cNvPr id="4" name="页脚占位符 3"/>
          <p:cNvSpPr>
            <a:spLocks noGrp="1"/>
          </p:cNvSpPr>
          <p:nvPr>
            <p:ph type="ftr" sz="quarter" idx="2"/>
          </p:nvPr>
        </p:nvSpPr>
        <p:spPr>
          <a:xfrm>
            <a:off x="0" y="9721850"/>
            <a:ext cx="3078163" cy="511175"/>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4024313" y="9721850"/>
            <a:ext cx="3078162" cy="511175"/>
          </a:xfrm>
          <a:prstGeom prst="rect">
            <a:avLst/>
          </a:prstGeom>
        </p:spPr>
        <p:txBody>
          <a:bodyPr vert="horz" lIns="91440" tIns="45720" rIns="91440" bIns="45720" rtlCol="0" anchor="b"/>
          <a:lstStyle>
            <a:lvl1pPr algn="r">
              <a:defRPr sz="1200"/>
            </a:lvl1pPr>
          </a:lstStyle>
          <a:p>
            <a:fld id="{759B6921-BF55-4D9E-97ED-E942C5BA67A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fontAlgn="auto">
              <a:buFont typeface="Arial" panose="020B0604020202020204" pitchFamily="34" charset="0"/>
              <a:buNone/>
              <a:defRPr sz="1200" noProof="1">
                <a:latin typeface="Arial" panose="020B0604020202020204" pitchFamily="34" charset="0"/>
                <a:ea typeface="微软雅黑" panose="020B0503020204020204" pitchFamily="34" charset="-122"/>
              </a:defRPr>
            </a:lvl1pPr>
          </a:lstStyle>
          <a:p>
            <a:pPr>
              <a:defRPr/>
            </a:pPr>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fontAlgn="auto">
              <a:buFont typeface="Arial" panose="020B0604020202020204" pitchFamily="34" charset="0"/>
              <a:buNone/>
              <a:defRPr sz="1200" noProof="1">
                <a:latin typeface="+mn-lt"/>
                <a:ea typeface="+mn-ea"/>
              </a:defRPr>
            </a:lvl1pPr>
          </a:lstStyle>
          <a:p>
            <a:pPr>
              <a:defRPr/>
            </a:pPr>
            <a:fld id="{23E9C887-92AF-4597-9F0B-222E5592C1B3}" type="datetimeFigureOut">
              <a:rPr lang="zh-CN" altLang="en-US"/>
              <a:pPr>
                <a:defRPr/>
              </a:pPr>
              <a:t>2020/6/30</a:t>
            </a:fld>
            <a:endParaRPr lang="zh-CN" altLang="en-US">
              <a:latin typeface="Arial" panose="020B0604020202020204" pitchFamily="34" charset="0"/>
              <a:ea typeface="微软雅黑" panose="020B0503020204020204" pitchFamily="34" charset="-122"/>
            </a:endParaRPr>
          </a:p>
        </p:txBody>
      </p:sp>
      <p:sp>
        <p:nvSpPr>
          <p:cNvPr id="12292" name="幻灯片图像占位符 3"/>
          <p:cNvSpPr>
            <a:spLocks noGrp="1" noRot="1" noChangeAspect="1" noChangeArrowheads="1"/>
          </p:cNvSpPr>
          <p:nvPr>
            <p:ph type="sldImg" idx="4294967295"/>
          </p:nvPr>
        </p:nvSpPr>
        <p:spPr bwMode="auto">
          <a:xfrm>
            <a:off x="481013" y="1279525"/>
            <a:ext cx="6140450" cy="3454400"/>
          </a:xfrm>
          <a:prstGeom prst="rect">
            <a:avLst/>
          </a:prstGeom>
          <a:noFill/>
          <a:ln w="12700">
            <a:solidFill>
              <a:srgbClr val="000000"/>
            </a:solidFill>
            <a:round/>
          </a:ln>
        </p:spPr>
      </p:sp>
      <p:sp>
        <p:nvSpPr>
          <p:cNvPr id="9221" name="备注占位符 4"/>
          <p:cNvSpPr>
            <a:spLocks noGrp="1" noChangeArrowheads="1"/>
          </p:cNvSpPr>
          <p:nvPr>
            <p:ph type="body" sz="quarter" idx="9"/>
          </p:nvPr>
        </p:nvSpPr>
        <p:spPr bwMode="auto">
          <a:xfrm>
            <a:off x="709613" y="4926013"/>
            <a:ext cx="5683250" cy="4029075"/>
          </a:xfrm>
          <a:prstGeom prst="rect">
            <a:avLst/>
          </a:prstGeom>
          <a:noFill/>
          <a:ln>
            <a:noFill/>
          </a:ln>
        </p:spPr>
        <p:txBody>
          <a:bodyPr vert="horz" wrap="square" lIns="91440" tIns="45720" rIns="91440" bIns="45720" numCol="1" anchor="t" anchorCtr="0" compatLnSpc="1"/>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9720263"/>
            <a:ext cx="3078163" cy="514350"/>
          </a:xfrm>
          <a:prstGeom prst="rect">
            <a:avLst/>
          </a:prstGeom>
        </p:spPr>
        <p:txBody>
          <a:bodyPr vert="horz" lIns="91440" tIns="45720" rIns="91440" bIns="45720" rtlCol="0" anchor="b"/>
          <a:lstStyle>
            <a:lvl1pPr algn="l" fontAlgn="auto">
              <a:buFont typeface="Arial" panose="020B0604020202020204" pitchFamily="34" charset="0"/>
              <a:buNone/>
              <a:defRPr sz="1200" noProof="1">
                <a:latin typeface="Arial" panose="020B0604020202020204" pitchFamily="34" charset="0"/>
                <a:ea typeface="微软雅黑" panose="020B0503020204020204" pitchFamily="34" charset="-122"/>
              </a:defRPr>
            </a:lvl1pPr>
          </a:lstStyle>
          <a:p>
            <a:pPr>
              <a:defRPr/>
            </a:pPr>
            <a:endParaRPr lang="zh-CN" altLang="en-US"/>
          </a:p>
        </p:txBody>
      </p:sp>
      <p:sp>
        <p:nvSpPr>
          <p:cNvPr id="7" name="灯片编号占位符 6"/>
          <p:cNvSpPr>
            <a:spLocks noGrp="1"/>
          </p:cNvSpPr>
          <p:nvPr>
            <p:ph type="sldNum" sz="quarter" idx="5"/>
          </p:nvPr>
        </p:nvSpPr>
        <p:spPr>
          <a:xfrm>
            <a:off x="4024313" y="9720263"/>
            <a:ext cx="3078162" cy="514350"/>
          </a:xfrm>
          <a:prstGeom prst="rect">
            <a:avLst/>
          </a:prstGeom>
        </p:spPr>
        <p:txBody>
          <a:bodyPr vert="horz" lIns="91440" tIns="45720" rIns="91440" bIns="45720" rtlCol="0" anchor="b"/>
          <a:lstStyle>
            <a:lvl1pPr algn="r" fontAlgn="auto">
              <a:buFont typeface="Arial" panose="020B0604020202020204" pitchFamily="34" charset="0"/>
              <a:buNone/>
              <a:defRPr sz="1200" noProof="1">
                <a:latin typeface="+mn-lt"/>
                <a:ea typeface="+mn-ea"/>
              </a:defRPr>
            </a:lvl1pPr>
          </a:lstStyle>
          <a:p>
            <a:pPr>
              <a:defRPr/>
            </a:pPr>
            <a:fld id="{CB50C2B1-666A-4F61-AE4F-394C5C1EFD36}" type="slidenum">
              <a:rPr lang="zh-CN" altLang="en-US"/>
              <a:pPr>
                <a:defRPr/>
              </a:pPr>
              <a:t>‹#›</a:t>
            </a:fld>
            <a:endParaRPr lang="zh-CN" altLang="en-US">
              <a:latin typeface="Arial" panose="020B0604020202020204" pitchFamily="34" charset="0"/>
              <a:ea typeface="微软雅黑" panose="020B0503020204020204" pitchFamily="34" charset="-122"/>
            </a:endParaRPr>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sz="1200" kern="1200">
        <a:solidFill>
          <a:schemeClr val="tx1"/>
        </a:solidFill>
        <a:latin typeface="+mn-lt"/>
        <a:ea typeface="+mn-ea"/>
        <a:cs typeface="+mn-cs"/>
      </a:defRPr>
    </a:lvl2pPr>
    <a:lvl3pPr marL="914400" algn="l" rtl="0" eaLnBrk="0" fontAlgn="base" hangingPunct="0">
      <a:spcBef>
        <a:spcPct val="0"/>
      </a:spcBef>
      <a:spcAft>
        <a:spcPct val="0"/>
      </a:spcAft>
      <a:defRPr sz="1200" kern="1200">
        <a:solidFill>
          <a:schemeClr val="tx1"/>
        </a:solidFill>
        <a:latin typeface="+mn-lt"/>
        <a:ea typeface="+mn-ea"/>
        <a:cs typeface="+mn-cs"/>
      </a:defRPr>
    </a:lvl3pPr>
    <a:lvl4pPr marL="1371600" algn="l" rtl="0" eaLnBrk="0" fontAlgn="base" hangingPunct="0">
      <a:spcBef>
        <a:spcPct val="0"/>
      </a:spcBef>
      <a:spcAft>
        <a:spcPct val="0"/>
      </a:spcAft>
      <a:defRPr sz="1200" kern="1200">
        <a:solidFill>
          <a:schemeClr val="tx1"/>
        </a:solidFill>
        <a:latin typeface="+mn-lt"/>
        <a:ea typeface="+mn-ea"/>
        <a:cs typeface="+mn-cs"/>
      </a:defRPr>
    </a:lvl4pPr>
    <a:lvl5pPr marL="18288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Ref idx="1002">
        <a:schemeClr val="bg2"/>
      </p:bgRef>
    </p:bg>
    <p:spTree>
      <p:nvGrpSpPr>
        <p:cNvPr id="1" name=""/>
        <p:cNvGrpSpPr/>
        <p:nvPr/>
      </p:nvGrpSpPr>
      <p:grpSpPr>
        <a:xfrm>
          <a:off x="0" y="0"/>
          <a:ext cx="0" cy="0"/>
          <a:chOff x="0" y="0"/>
          <a:chExt cx="0" cy="0"/>
        </a:xfrm>
      </p:grpSpPr>
      <p:pic>
        <p:nvPicPr>
          <p:cNvPr id="4" name="图片 18" descr="01239c55ae10c432f875495ec2e4d4.jpg@1280w_1l_2o_100sh"/>
          <p:cNvPicPr>
            <a:picLocks noChangeAspect="1" noChangeArrowheads="1"/>
          </p:cNvPicPr>
          <p:nvPr userDrawn="1"/>
        </p:nvPicPr>
        <p:blipFill>
          <a:blip r:embed="rId3" cstate="print">
            <a:lum bright="6000" contrast="30000"/>
          </a:blip>
          <a:srcRect l="121" t="18698" r="-121" b="-2589"/>
          <a:stretch>
            <a:fillRect/>
          </a:stretch>
        </p:blipFill>
        <p:spPr bwMode="auto">
          <a:xfrm>
            <a:off x="0" y="-3175"/>
            <a:ext cx="12192000" cy="5973763"/>
          </a:xfrm>
          <a:prstGeom prst="rect">
            <a:avLst/>
          </a:prstGeom>
          <a:noFill/>
          <a:ln w="9525">
            <a:noFill/>
            <a:miter lim="800000"/>
            <a:headEnd/>
            <a:tailEnd/>
          </a:ln>
        </p:spPr>
      </p:pic>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zh-CN" altLang="en-US" smtClean="0"/>
              <a:t>单击此处编辑母版标题样式</a:t>
            </a:r>
            <a:endParaRPr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smtClean="0"/>
              <a:t>单击此处编辑母版副标题样式</a:t>
            </a:r>
            <a:endParaRPr lang="en-US"/>
          </a:p>
        </p:txBody>
      </p:sp>
      <p:sp>
        <p:nvSpPr>
          <p:cNvPr id="5" name="Date Placeholder 29"/>
          <p:cNvSpPr>
            <a:spLocks noGrp="1"/>
          </p:cNvSpPr>
          <p:nvPr>
            <p:ph type="dt" sz="half" idx="10"/>
          </p:nvPr>
        </p:nvSpPr>
        <p:spPr/>
        <p:txBody>
          <a:bodyPr/>
          <a:lstStyle>
            <a:lvl1pPr>
              <a:defRPr/>
            </a:lvl1pPr>
          </a:lstStyle>
          <a:p>
            <a:pPr>
              <a:defRPr/>
            </a:pPr>
            <a:fld id="{9806B0CC-5C3A-4FD9-9963-91EC8808925A}" type="datetimeFigureOut">
              <a:rPr lang="zh-CN" altLang="en-US"/>
              <a:pPr>
                <a:defRPr/>
              </a:pPr>
              <a:t>2020/6/30</a:t>
            </a:fld>
            <a:endParaRPr lang="zh-CN" altLang="en-US"/>
          </a:p>
        </p:txBody>
      </p:sp>
      <p:sp>
        <p:nvSpPr>
          <p:cNvPr id="6" name="Footer Placeholder 18"/>
          <p:cNvSpPr>
            <a:spLocks noGrp="1"/>
          </p:cNvSpPr>
          <p:nvPr>
            <p:ph type="ftr" sz="quarter" idx="11"/>
          </p:nvPr>
        </p:nvSpPr>
        <p:spPr/>
        <p:txBody>
          <a:bodyPr/>
          <a:lstStyle>
            <a:lvl1pPr>
              <a:defRPr/>
            </a:lvl1pPr>
          </a:lstStyle>
          <a:p>
            <a:pPr>
              <a:defRPr/>
            </a:pPr>
            <a:endParaRPr lang="zh-CN" altLang="en-US"/>
          </a:p>
        </p:txBody>
      </p:sp>
      <p:sp>
        <p:nvSpPr>
          <p:cNvPr id="7" name="Slide Number Placeholder 26"/>
          <p:cNvSpPr>
            <a:spLocks noGrp="1"/>
          </p:cNvSpPr>
          <p:nvPr>
            <p:ph type="sldNum" sz="quarter" idx="12"/>
          </p:nvPr>
        </p:nvSpPr>
        <p:spPr/>
        <p:txBody>
          <a:bodyPr/>
          <a:lstStyle>
            <a:lvl1pPr>
              <a:defRPr/>
            </a:lvl1pPr>
          </a:lstStyle>
          <a:p>
            <a:pPr>
              <a:defRPr/>
            </a:pPr>
            <a:fld id="{2CAFAD49-676F-4480-8E8D-64E9B3DEADE6}" type="slidenum">
              <a:rPr lang="zh-CN" altLang="en-US"/>
              <a:pPr>
                <a:defRPr/>
              </a:pPr>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9"/>
          <p:cNvSpPr>
            <a:spLocks noGrp="1"/>
          </p:cNvSpPr>
          <p:nvPr>
            <p:ph type="dt" sz="half" idx="10"/>
          </p:nvPr>
        </p:nvSpPr>
        <p:spPr/>
        <p:txBody>
          <a:bodyPr/>
          <a:lstStyle>
            <a:lvl1pPr>
              <a:defRPr/>
            </a:lvl1pPr>
          </a:lstStyle>
          <a:p>
            <a:pPr>
              <a:defRPr/>
            </a:pPr>
            <a:fld id="{B248C4D6-0095-4EB1-9A23-C12D732C6938}" type="datetimeFigureOut">
              <a:rPr lang="zh-CN" altLang="en-US"/>
              <a:pPr>
                <a:defRPr/>
              </a:pPr>
              <a:t>2020/6/30</a:t>
            </a:fld>
            <a:endParaRPr lang="zh-CN" altLang="en-US"/>
          </a:p>
        </p:txBody>
      </p:sp>
      <p:sp>
        <p:nvSpPr>
          <p:cNvPr id="5" name="Footer Placeholder 21"/>
          <p:cNvSpPr>
            <a:spLocks noGrp="1"/>
          </p:cNvSpPr>
          <p:nvPr>
            <p:ph type="ftr" sz="quarter" idx="11"/>
          </p:nvPr>
        </p:nvSpPr>
        <p:spPr/>
        <p:txBody>
          <a:bodyPr/>
          <a:lstStyle>
            <a:lvl1pPr>
              <a:defRPr/>
            </a:lvl1pPr>
          </a:lstStyle>
          <a:p>
            <a:pPr>
              <a:defRPr/>
            </a:pPr>
            <a:endParaRPr lang="zh-CN" altLang="en-US"/>
          </a:p>
        </p:txBody>
      </p:sp>
      <p:sp>
        <p:nvSpPr>
          <p:cNvPr id="6" name="Slide Number Placeholder 17"/>
          <p:cNvSpPr>
            <a:spLocks noGrp="1"/>
          </p:cNvSpPr>
          <p:nvPr>
            <p:ph type="sldNum" sz="quarter" idx="12"/>
          </p:nvPr>
        </p:nvSpPr>
        <p:spPr/>
        <p:txBody>
          <a:bodyPr/>
          <a:lstStyle>
            <a:lvl1pPr>
              <a:defRPr/>
            </a:lvl1pPr>
          </a:lstStyle>
          <a:p>
            <a:pPr>
              <a:defRPr/>
            </a:pPr>
            <a:fld id="{5B97D30D-A30F-4276-867C-1D8C675D6514}" type="slidenum">
              <a:rPr lang="zh-CN" altLang="en-US"/>
              <a:pPr>
                <a:defRPr/>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zh-CN" altLang="en-US" smtClean="0"/>
              <a:t>单击此处编辑母版标题样式</a:t>
            </a:r>
            <a:endParaRPr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9"/>
          <p:cNvSpPr>
            <a:spLocks noGrp="1"/>
          </p:cNvSpPr>
          <p:nvPr>
            <p:ph type="dt" sz="half" idx="10"/>
          </p:nvPr>
        </p:nvSpPr>
        <p:spPr/>
        <p:txBody>
          <a:bodyPr/>
          <a:lstStyle>
            <a:lvl1pPr>
              <a:defRPr/>
            </a:lvl1pPr>
          </a:lstStyle>
          <a:p>
            <a:pPr>
              <a:defRPr/>
            </a:pPr>
            <a:fld id="{A5DB6239-5A83-410D-9DD7-17B96ADB5E5A}" type="datetimeFigureOut">
              <a:rPr lang="zh-CN" altLang="en-US"/>
              <a:pPr>
                <a:defRPr/>
              </a:pPr>
              <a:t>2020/6/30</a:t>
            </a:fld>
            <a:endParaRPr lang="zh-CN" altLang="en-US"/>
          </a:p>
        </p:txBody>
      </p:sp>
      <p:sp>
        <p:nvSpPr>
          <p:cNvPr id="5" name="Footer Placeholder 21"/>
          <p:cNvSpPr>
            <a:spLocks noGrp="1"/>
          </p:cNvSpPr>
          <p:nvPr>
            <p:ph type="ftr" sz="quarter" idx="11"/>
          </p:nvPr>
        </p:nvSpPr>
        <p:spPr/>
        <p:txBody>
          <a:bodyPr/>
          <a:lstStyle>
            <a:lvl1pPr>
              <a:defRPr/>
            </a:lvl1pPr>
          </a:lstStyle>
          <a:p>
            <a:pPr>
              <a:defRPr/>
            </a:pPr>
            <a:endParaRPr lang="zh-CN" altLang="en-US"/>
          </a:p>
        </p:txBody>
      </p:sp>
      <p:sp>
        <p:nvSpPr>
          <p:cNvPr id="6" name="Slide Number Placeholder 17"/>
          <p:cNvSpPr>
            <a:spLocks noGrp="1"/>
          </p:cNvSpPr>
          <p:nvPr>
            <p:ph type="sldNum" sz="quarter" idx="12"/>
          </p:nvPr>
        </p:nvSpPr>
        <p:spPr/>
        <p:txBody>
          <a:bodyPr/>
          <a:lstStyle>
            <a:lvl1pPr>
              <a:defRPr/>
            </a:lvl1pPr>
          </a:lstStyle>
          <a:p>
            <a:pPr>
              <a:defRPr/>
            </a:pPr>
            <a:fld id="{2F55B354-A8B7-48AF-8B22-0923E5891DB6}" type="slidenum">
              <a:rPr lang="zh-CN" altLang="en-US"/>
              <a:pPr>
                <a:defRPr/>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18" descr="01239c55ae10c432f875495ec2e4d4.jpg@1280w_1l_2o_100sh"/>
          <p:cNvPicPr>
            <a:picLocks noChangeAspect="1" noChangeArrowheads="1"/>
          </p:cNvPicPr>
          <p:nvPr userDrawn="1"/>
        </p:nvPicPr>
        <p:blipFill>
          <a:blip r:embed="rId2" cstate="print">
            <a:lum bright="6000" contrast="30000"/>
          </a:blip>
          <a:srcRect l="121" t="18698" r="-121" b="-2589"/>
          <a:stretch>
            <a:fillRect/>
          </a:stretch>
        </p:blipFill>
        <p:spPr bwMode="auto">
          <a:xfrm>
            <a:off x="0" y="-3175"/>
            <a:ext cx="12192000" cy="5973763"/>
          </a:xfrm>
          <a:prstGeom prst="rect">
            <a:avLst/>
          </a:prstGeom>
          <a:noFill/>
          <a:ln w="9525">
            <a:noFill/>
            <a:miter lim="800000"/>
            <a:headEnd/>
            <a:tailEnd/>
          </a:ln>
        </p:spPr>
      </p:pic>
      <p:sp>
        <p:nvSpPr>
          <p:cNvPr id="5" name="矩形 4"/>
          <p:cNvSpPr/>
          <p:nvPr/>
        </p:nvSpPr>
        <p:spPr>
          <a:xfrm>
            <a:off x="0" y="5637213"/>
            <a:ext cx="12192000" cy="1220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cs typeface="+mn-ea"/>
            </a:endParaRPr>
          </a:p>
        </p:txBody>
      </p:sp>
      <p:sp>
        <p:nvSpPr>
          <p:cNvPr id="6" name="等腰三角形 5"/>
          <p:cNvSpPr/>
          <p:nvPr/>
        </p:nvSpPr>
        <p:spPr>
          <a:xfrm rot="5400000" flipV="1">
            <a:off x="4187031" y="-1146968"/>
            <a:ext cx="3817937" cy="12192000"/>
          </a:xfrm>
          <a:prstGeom prs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cs typeface="+mn-ea"/>
            </a:endParaRPr>
          </a:p>
        </p:txBody>
      </p:sp>
      <p:sp>
        <p:nvSpPr>
          <p:cNvPr id="7" name="直角三角形 6"/>
          <p:cNvSpPr/>
          <p:nvPr/>
        </p:nvSpPr>
        <p:spPr>
          <a:xfrm>
            <a:off x="0" y="3621088"/>
            <a:ext cx="12192000" cy="3236912"/>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cs typeface="+mn-ea"/>
            </a:endParaRPr>
          </a:p>
        </p:txBody>
      </p:sp>
      <p:sp>
        <p:nvSpPr>
          <p:cNvPr id="8" name="直角三角形 7"/>
          <p:cNvSpPr/>
          <p:nvPr/>
        </p:nvSpPr>
        <p:spPr>
          <a:xfrm flipH="1">
            <a:off x="0" y="3044825"/>
            <a:ext cx="12192000" cy="3813175"/>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cs typeface="+mn-ea"/>
            </a:endParaRPr>
          </a:p>
        </p:txBody>
      </p:sp>
      <p:sp>
        <p:nvSpPr>
          <p:cNvPr id="2" name="标题 1"/>
          <p:cNvSpPr>
            <a:spLocks noGrp="1"/>
          </p:cNvSpPr>
          <p:nvPr>
            <p:ph type="ctrTitle"/>
          </p:nvPr>
        </p:nvSpPr>
        <p:spPr>
          <a:xfrm>
            <a:off x="5562600" y="5038730"/>
            <a:ext cx="6553200" cy="1053581"/>
          </a:xfrm>
          <a:noFill/>
        </p:spPr>
        <p:txBody>
          <a:bodyPr>
            <a:normAutofit/>
          </a:bodyPr>
          <a:lstStyle>
            <a:lvl1pPr algn="r">
              <a:defRPr sz="4800" b="1">
                <a:solidFill>
                  <a:schemeClr val="tx1"/>
                </a:solidFill>
              </a:defRPr>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5562600" y="6164370"/>
            <a:ext cx="6553200" cy="504000"/>
          </a:xfrm>
          <a:noFill/>
        </p:spPr>
        <p:txBody>
          <a:bodyPr>
            <a:normAutofit/>
          </a:bodyPr>
          <a:lstStyle>
            <a:lvl1pPr marL="0" indent="0" algn="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smtClean="0"/>
              <a:t>单击此处编辑母版副标题样式</a:t>
            </a:r>
            <a:endParaRPr lang="zh-CN" altLang="en-US" noProof="1"/>
          </a:p>
        </p:txBody>
      </p:sp>
      <p:sp>
        <p:nvSpPr>
          <p:cNvPr id="9" name="日期占位符 3"/>
          <p:cNvSpPr>
            <a:spLocks noGrp="1"/>
          </p:cNvSpPr>
          <p:nvPr>
            <p:ph type="dt" sz="half" idx="10"/>
          </p:nvPr>
        </p:nvSpPr>
        <p:spPr>
          <a:xfrm>
            <a:off x="992188" y="127000"/>
            <a:ext cx="2743200" cy="365125"/>
          </a:xfrm>
        </p:spPr>
        <p:txBody>
          <a:bodyPr/>
          <a:lstStyle>
            <a:lvl1pPr>
              <a:defRPr/>
            </a:lvl1pPr>
          </a:lstStyle>
          <a:p>
            <a:pPr>
              <a:defRPr/>
            </a:pPr>
            <a:fld id="{23393EF2-0C1F-4349-BDB8-9F738407FEF9}" type="datetimeFigureOut">
              <a:rPr lang="zh-CN" altLang="en-US"/>
              <a:pPr>
                <a:defRPr/>
              </a:pPr>
              <a:t>2020/6/30</a:t>
            </a:fld>
            <a:endParaRPr lang="zh-CN" altLang="en-US"/>
          </a:p>
        </p:txBody>
      </p:sp>
      <p:sp>
        <p:nvSpPr>
          <p:cNvPr id="10" name="页脚占位符 4"/>
          <p:cNvSpPr>
            <a:spLocks noGrp="1"/>
          </p:cNvSpPr>
          <p:nvPr>
            <p:ph type="ftr" sz="quarter" idx="11"/>
          </p:nvPr>
        </p:nvSpPr>
        <p:spPr>
          <a:xfrm>
            <a:off x="4192588" y="127000"/>
            <a:ext cx="4114800" cy="365125"/>
          </a:xfrm>
        </p:spPr>
        <p:txBody>
          <a:bodyPr/>
          <a:lstStyle>
            <a:lvl1pPr>
              <a:defRPr/>
            </a:lvl1pPr>
          </a:lstStyle>
          <a:p>
            <a:pPr>
              <a:defRPr/>
            </a:pPr>
            <a:endParaRPr lang="zh-CN" altLang="en-US"/>
          </a:p>
        </p:txBody>
      </p:sp>
      <p:sp>
        <p:nvSpPr>
          <p:cNvPr id="11" name="灯片编号占位符 5"/>
          <p:cNvSpPr>
            <a:spLocks noGrp="1"/>
          </p:cNvSpPr>
          <p:nvPr>
            <p:ph type="sldNum" sz="quarter" idx="12"/>
          </p:nvPr>
        </p:nvSpPr>
        <p:spPr>
          <a:xfrm>
            <a:off x="8764588" y="127000"/>
            <a:ext cx="2743200" cy="365125"/>
          </a:xfrm>
        </p:spPr>
        <p:txBody>
          <a:bodyPr/>
          <a:lstStyle>
            <a:lvl1pPr>
              <a:defRPr/>
            </a:lvl1pPr>
          </a:lstStyle>
          <a:p>
            <a:pPr>
              <a:defRPr/>
            </a:pPr>
            <a:fld id="{6C4CADD4-057E-405E-B99D-AFCCEE02C8DD}" type="slidenum">
              <a:rPr lang="zh-CN" altLang="en-US"/>
              <a:pPr>
                <a:defRPr/>
              </a:pPr>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4" name="图片 5"/>
          <p:cNvPicPr>
            <a:picLocks noChangeAspect="1" noChangeArrowheads="1"/>
          </p:cNvPicPr>
          <p:nvPr/>
        </p:nvPicPr>
        <p:blipFill>
          <a:blip r:embed="rId2" cstate="print"/>
          <a:srcRect/>
          <a:stretch>
            <a:fillRect/>
          </a:stretch>
        </p:blipFill>
        <p:spPr bwMode="auto">
          <a:xfrm>
            <a:off x="0" y="7938"/>
            <a:ext cx="12192000" cy="6827837"/>
          </a:xfrm>
          <a:prstGeom prst="rect">
            <a:avLst/>
          </a:prstGeom>
          <a:noFill/>
          <a:ln w="9525">
            <a:noFill/>
            <a:miter lim="800000"/>
            <a:headEnd/>
            <a:tailEnd/>
          </a:ln>
        </p:spPr>
      </p:pic>
      <p:sp>
        <p:nvSpPr>
          <p:cNvPr id="5" name="矩形 6"/>
          <p:cNvSpPr/>
          <p:nvPr/>
        </p:nvSpPr>
        <p:spPr>
          <a:xfrm>
            <a:off x="0" y="5637213"/>
            <a:ext cx="12192000" cy="1220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cs typeface="+mn-ea"/>
            </a:endParaRPr>
          </a:p>
        </p:txBody>
      </p:sp>
      <p:sp>
        <p:nvSpPr>
          <p:cNvPr id="6" name="等腰三角形 5"/>
          <p:cNvSpPr/>
          <p:nvPr/>
        </p:nvSpPr>
        <p:spPr>
          <a:xfrm rot="5400000" flipV="1">
            <a:off x="4187031" y="-1146968"/>
            <a:ext cx="3817937" cy="12192000"/>
          </a:xfrm>
          <a:prstGeom prs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cs typeface="+mn-ea"/>
            </a:endParaRPr>
          </a:p>
        </p:txBody>
      </p:sp>
      <p:sp>
        <p:nvSpPr>
          <p:cNvPr id="7" name="直角三角形 6"/>
          <p:cNvSpPr/>
          <p:nvPr/>
        </p:nvSpPr>
        <p:spPr>
          <a:xfrm>
            <a:off x="0" y="3621088"/>
            <a:ext cx="12192000" cy="3236912"/>
          </a:xfrm>
          <a:prstGeom prst="r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cs typeface="+mn-ea"/>
            </a:endParaRPr>
          </a:p>
        </p:txBody>
      </p:sp>
      <p:sp>
        <p:nvSpPr>
          <p:cNvPr id="8" name="直角三角形 7"/>
          <p:cNvSpPr/>
          <p:nvPr/>
        </p:nvSpPr>
        <p:spPr>
          <a:xfrm flipH="1">
            <a:off x="0" y="3044825"/>
            <a:ext cx="12192000" cy="3813175"/>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buFont typeface="Arial" panose="020B0604020202020204" pitchFamily="34" charset="0"/>
              <a:buNone/>
              <a:defRPr/>
            </a:pPr>
            <a:endParaRPr lang="zh-CN" altLang="en-US" sz="2400" noProof="1">
              <a:cs typeface="+mn-ea"/>
            </a:endParaRPr>
          </a:p>
        </p:txBody>
      </p:sp>
      <p:sp>
        <p:nvSpPr>
          <p:cNvPr id="2" name="标题 1"/>
          <p:cNvSpPr>
            <a:spLocks noGrp="1"/>
          </p:cNvSpPr>
          <p:nvPr>
            <p:ph type="title"/>
          </p:nvPr>
        </p:nvSpPr>
        <p:spPr>
          <a:xfrm>
            <a:off x="6524628" y="4707473"/>
            <a:ext cx="5153025" cy="1251543"/>
          </a:xfrm>
        </p:spPr>
        <p:txBody>
          <a:bodyPr>
            <a:normAutofit/>
          </a:bodyPr>
          <a:lstStyle>
            <a:lvl1pPr algn="r">
              <a:defRPr sz="6600" b="1">
                <a:solidFill>
                  <a:schemeClr val="tx1"/>
                </a:solidFill>
              </a:defRPr>
            </a:lvl1pPr>
          </a:lstStyle>
          <a:p>
            <a:r>
              <a:rPr lang="zh-CN" altLang="en-US" noProof="1" smtClean="0"/>
              <a:t>单击此处编辑母版标题样式</a:t>
            </a:r>
            <a:endParaRPr lang="zh-CN" altLang="en-US" noProof="1"/>
          </a:p>
        </p:txBody>
      </p:sp>
      <p:sp>
        <p:nvSpPr>
          <p:cNvPr id="14" name="文本占位符 13"/>
          <p:cNvSpPr>
            <a:spLocks noGrp="1"/>
          </p:cNvSpPr>
          <p:nvPr>
            <p:ph type="body" sz="quarter" idx="13"/>
          </p:nvPr>
        </p:nvSpPr>
        <p:spPr>
          <a:xfrm>
            <a:off x="6524628" y="6049963"/>
            <a:ext cx="5153025" cy="792820"/>
          </a:xfrm>
        </p:spPr>
        <p:txBody>
          <a:bodyPr>
            <a:normAutofit/>
          </a:bodyPr>
          <a:lstStyle>
            <a:lvl1pPr marL="0" indent="0" algn="r">
              <a:buNone/>
              <a:defRPr sz="3200">
                <a:solidFill>
                  <a:schemeClr val="tx1"/>
                </a:solidFill>
              </a:defRPr>
            </a:lvl1pPr>
          </a:lstStyle>
          <a:p>
            <a:pPr lvl="0"/>
            <a:r>
              <a:rPr lang="zh-CN" altLang="en-US" noProof="1" smtClean="0"/>
              <a:t>单击此处编辑母版文本样式</a:t>
            </a:r>
          </a:p>
        </p:txBody>
      </p:sp>
      <p:sp>
        <p:nvSpPr>
          <p:cNvPr id="9" name="日期占位符 2"/>
          <p:cNvSpPr>
            <a:spLocks noGrp="1"/>
          </p:cNvSpPr>
          <p:nvPr>
            <p:ph type="dt" sz="half" idx="14"/>
          </p:nvPr>
        </p:nvSpPr>
        <p:spPr/>
        <p:txBody>
          <a:bodyPr/>
          <a:lstStyle>
            <a:lvl1pPr>
              <a:defRPr/>
            </a:lvl1pPr>
          </a:lstStyle>
          <a:p>
            <a:pPr>
              <a:defRPr/>
            </a:pPr>
            <a:fld id="{3EB2D3FC-BBA4-43BE-9A01-9514852443C6}" type="datetimeFigureOut">
              <a:rPr lang="zh-CN" altLang="en-US"/>
              <a:pPr>
                <a:defRPr/>
              </a:pPr>
              <a:t>2020/6/30</a:t>
            </a:fld>
            <a:endParaRPr lang="zh-CN" altLang="en-US"/>
          </a:p>
        </p:txBody>
      </p:sp>
      <p:sp>
        <p:nvSpPr>
          <p:cNvPr id="10" name="页脚占位符 3"/>
          <p:cNvSpPr>
            <a:spLocks noGrp="1"/>
          </p:cNvSpPr>
          <p:nvPr>
            <p:ph type="ftr" sz="quarter" idx="15"/>
          </p:nvPr>
        </p:nvSpPr>
        <p:spPr/>
        <p:txBody>
          <a:bodyPr/>
          <a:lstStyle>
            <a:lvl1pPr>
              <a:defRPr>
                <a:solidFill>
                  <a:schemeClr val="bg1">
                    <a:lumMod val="50000"/>
                  </a:schemeClr>
                </a:solidFill>
              </a:defRPr>
            </a:lvl1pPr>
          </a:lstStyle>
          <a:p>
            <a:pPr>
              <a:defRPr/>
            </a:pPr>
            <a:endParaRPr lang="zh-CN" altLang="en-US"/>
          </a:p>
        </p:txBody>
      </p:sp>
      <p:sp>
        <p:nvSpPr>
          <p:cNvPr id="11" name="灯片编号占位符 4"/>
          <p:cNvSpPr>
            <a:spLocks noGrp="1"/>
          </p:cNvSpPr>
          <p:nvPr>
            <p:ph type="sldNum" sz="quarter" idx="16"/>
          </p:nvPr>
        </p:nvSpPr>
        <p:spPr/>
        <p:txBody>
          <a:bodyPr/>
          <a:lstStyle>
            <a:lvl1pPr>
              <a:defRPr/>
            </a:lvl1pPr>
          </a:lstStyle>
          <a:p>
            <a:pPr>
              <a:defRPr/>
            </a:pPr>
            <a:fld id="{B2373172-40F3-4231-96AA-BBCE4E2CA942}" type="slidenum">
              <a:rPr lang="zh-CN" altLang="en-US"/>
              <a:pPr>
                <a:defRPr/>
              </a:pPr>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38200" y="551549"/>
            <a:ext cx="10515600" cy="5558971"/>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3" name="Date Placeholder 9"/>
          <p:cNvSpPr>
            <a:spLocks noGrp="1"/>
          </p:cNvSpPr>
          <p:nvPr>
            <p:ph type="dt" sz="half" idx="14"/>
          </p:nvPr>
        </p:nvSpPr>
        <p:spPr/>
        <p:txBody>
          <a:bodyPr/>
          <a:lstStyle>
            <a:lvl1pPr>
              <a:defRPr/>
            </a:lvl1pPr>
          </a:lstStyle>
          <a:p>
            <a:pPr>
              <a:defRPr/>
            </a:pPr>
            <a:fld id="{A28D26E3-F413-409C-81C5-67BB87AA8A16}" type="datetimeFigureOut">
              <a:rPr lang="zh-CN" altLang="en-US"/>
              <a:pPr>
                <a:defRPr/>
              </a:pPr>
              <a:t>2020/6/30</a:t>
            </a:fld>
            <a:endParaRPr lang="zh-CN" altLang="en-US"/>
          </a:p>
        </p:txBody>
      </p:sp>
      <p:sp>
        <p:nvSpPr>
          <p:cNvPr id="4" name="Footer Placeholder 21"/>
          <p:cNvSpPr>
            <a:spLocks noGrp="1"/>
          </p:cNvSpPr>
          <p:nvPr>
            <p:ph type="ftr" sz="quarter" idx="15"/>
          </p:nvPr>
        </p:nvSpPr>
        <p:spPr/>
        <p:txBody>
          <a:bodyPr/>
          <a:lstStyle>
            <a:lvl1pPr>
              <a:defRPr/>
            </a:lvl1pPr>
          </a:lstStyle>
          <a:p>
            <a:pPr>
              <a:defRPr/>
            </a:pPr>
            <a:endParaRPr lang="zh-CN" altLang="en-US"/>
          </a:p>
        </p:txBody>
      </p:sp>
      <p:sp>
        <p:nvSpPr>
          <p:cNvPr id="5" name="Slide Number Placeholder 17"/>
          <p:cNvSpPr>
            <a:spLocks noGrp="1"/>
          </p:cNvSpPr>
          <p:nvPr>
            <p:ph type="sldNum" sz="quarter" idx="16"/>
          </p:nvPr>
        </p:nvSpPr>
        <p:spPr/>
        <p:txBody>
          <a:bodyPr/>
          <a:lstStyle>
            <a:lvl1pPr>
              <a:defRPr/>
            </a:lvl1pPr>
          </a:lstStyle>
          <a:p>
            <a:pPr>
              <a:defRPr/>
            </a:pPr>
            <a:fld id="{60C86128-0C96-4CA0-A8B9-6364AB7CDCB4}" type="slidenum">
              <a:rPr lang="zh-CN" altLang="en-US"/>
              <a:pPr>
                <a:defRPr/>
              </a:pPr>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6" name="文本占位符 2"/>
          <p:cNvSpPr>
            <a:spLocks noGrp="1"/>
          </p:cNvSpPr>
          <p:nvPr>
            <p:ph idx="1"/>
          </p:nvPr>
        </p:nvSpPr>
        <p:spPr bwMode="auto">
          <a:xfrm>
            <a:off x="624417" y="1350645"/>
            <a:ext cx="10972800" cy="4526280"/>
          </a:xfrm>
          <a:prstGeom prst="rect">
            <a:avLst/>
          </a:prstGeom>
          <a:noFill/>
          <a:ln>
            <a:noFill/>
          </a:ln>
        </p:spPr>
        <p:txBody>
          <a:bodyPr/>
          <a:lstStyle/>
          <a:p>
            <a:pPr lvl="0"/>
            <a:r>
              <a:rPr lang="zh-CN" altLang="en-US" noProof="0" dirty="0" smtClean="0"/>
              <a:t>单击此处编辑母版文本样式</a:t>
            </a:r>
          </a:p>
          <a:p>
            <a:pPr lvl="1"/>
            <a:r>
              <a:rPr lang="zh-CN" altLang="en-US" noProof="0" dirty="0" smtClean="0"/>
              <a:t>第二级</a:t>
            </a:r>
          </a:p>
          <a:p>
            <a:pPr lvl="2"/>
            <a:r>
              <a:rPr lang="zh-CN" altLang="en-US" noProof="0" dirty="0" smtClean="0"/>
              <a:t>第三级</a:t>
            </a:r>
          </a:p>
          <a:p>
            <a:pPr lvl="3"/>
            <a:r>
              <a:rPr lang="zh-CN" altLang="en-US" noProof="0" dirty="0" smtClean="0"/>
              <a:t>第四级</a:t>
            </a:r>
          </a:p>
          <a:p>
            <a:pPr lvl="4"/>
            <a:r>
              <a:rPr lang="zh-CN" altLang="en-US" noProof="0" dirty="0" smtClean="0"/>
              <a:t>第五级</a:t>
            </a:r>
          </a:p>
        </p:txBody>
      </p:sp>
      <p:sp>
        <p:nvSpPr>
          <p:cNvPr id="4" name="日期占位符 3"/>
          <p:cNvSpPr>
            <a:spLocks noGrp="1"/>
          </p:cNvSpPr>
          <p:nvPr>
            <p:ph type="dt" sz="half" idx="10"/>
          </p:nvPr>
        </p:nvSpPr>
        <p:spPr/>
        <p:txBody>
          <a:bodyPr/>
          <a:lstStyle>
            <a:lvl1pPr>
              <a:defRPr/>
            </a:lvl1pPr>
          </a:lstStyle>
          <a:p>
            <a:pPr>
              <a:defRPr/>
            </a:pPr>
            <a:fld id="{4D954D58-A5D0-40F1-8919-28848FC93347}" type="datetimeFigureOut">
              <a:rPr lang="zh-CN" altLang="en-US"/>
              <a:pPr>
                <a:defRPr/>
              </a:pPr>
              <a:t>2020/6/30</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2311DD90-0519-466B-BCAD-A22B73C1D258}" type="slidenum">
              <a:rPr lang="zh-CN" altLang="en-US"/>
              <a:pPr>
                <a:defRPr/>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6" name="文本占位符 2"/>
          <p:cNvSpPr>
            <a:spLocks noGrp="1"/>
          </p:cNvSpPr>
          <p:nvPr>
            <p:ph idx="1"/>
          </p:nvPr>
        </p:nvSpPr>
        <p:spPr bwMode="auto">
          <a:xfrm>
            <a:off x="624419" y="1350645"/>
            <a:ext cx="5471583" cy="4526280"/>
          </a:xfrm>
          <a:prstGeom prst="rect">
            <a:avLst/>
          </a:prstGeom>
          <a:noFill/>
          <a:ln>
            <a:noFill/>
          </a:ln>
        </p:spPr>
        <p:txBody>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7" name="文本占位符 2"/>
          <p:cNvSpPr>
            <a:spLocks noGrp="1"/>
          </p:cNvSpPr>
          <p:nvPr>
            <p:ph idx="13"/>
          </p:nvPr>
        </p:nvSpPr>
        <p:spPr bwMode="auto">
          <a:xfrm>
            <a:off x="6096001" y="1350645"/>
            <a:ext cx="5501217" cy="4526280"/>
          </a:xfrm>
          <a:prstGeom prst="rect">
            <a:avLst/>
          </a:prstGeom>
          <a:noFill/>
          <a:ln>
            <a:noFill/>
          </a:ln>
        </p:spPr>
        <p:txBody>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5" name="日期占位符 3"/>
          <p:cNvSpPr>
            <a:spLocks noGrp="1"/>
          </p:cNvSpPr>
          <p:nvPr>
            <p:ph type="dt" sz="half" idx="14"/>
          </p:nvPr>
        </p:nvSpPr>
        <p:spPr/>
        <p:txBody>
          <a:bodyPr/>
          <a:lstStyle>
            <a:lvl1pPr>
              <a:defRPr/>
            </a:lvl1pPr>
          </a:lstStyle>
          <a:p>
            <a:pPr>
              <a:defRPr/>
            </a:pPr>
            <a:fld id="{E96E4F86-26BF-48FA-9C77-C21034CEAC68}" type="datetimeFigureOut">
              <a:rPr lang="zh-CN" altLang="en-US"/>
              <a:pPr>
                <a:defRPr/>
              </a:pPr>
              <a:t>2020/6/30</a:t>
            </a:fld>
            <a:endParaRPr lang="zh-CN" altLang="en-US"/>
          </a:p>
        </p:txBody>
      </p:sp>
      <p:sp>
        <p:nvSpPr>
          <p:cNvPr id="8" name="页脚占位符 4"/>
          <p:cNvSpPr>
            <a:spLocks noGrp="1"/>
          </p:cNvSpPr>
          <p:nvPr>
            <p:ph type="ftr" sz="quarter" idx="15"/>
          </p:nvPr>
        </p:nvSpPr>
        <p:spPr/>
        <p:txBody>
          <a:bodyPr/>
          <a:lstStyle>
            <a:lvl1pPr>
              <a:defRPr/>
            </a:lvl1pPr>
          </a:lstStyle>
          <a:p>
            <a:pPr>
              <a:defRPr/>
            </a:pPr>
            <a:endParaRPr lang="zh-CN" altLang="en-US"/>
          </a:p>
        </p:txBody>
      </p:sp>
      <p:sp>
        <p:nvSpPr>
          <p:cNvPr id="9" name="灯片编号占位符 5"/>
          <p:cNvSpPr>
            <a:spLocks noGrp="1"/>
          </p:cNvSpPr>
          <p:nvPr>
            <p:ph type="sldNum" sz="quarter" idx="16"/>
          </p:nvPr>
        </p:nvSpPr>
        <p:spPr/>
        <p:txBody>
          <a:bodyPr/>
          <a:lstStyle>
            <a:lvl1pPr>
              <a:defRPr/>
            </a:lvl1pPr>
          </a:lstStyle>
          <a:p>
            <a:pPr>
              <a:defRPr/>
            </a:pPr>
            <a:fld id="{A9075B83-881F-4D90-9BCB-2F93C62DE7CB}" type="slidenum">
              <a:rPr lang="zh-CN" altLang="en-US"/>
              <a:pPr>
                <a:defRPr/>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Content Placeholder 2"/>
          <p:cNvSpPr>
            <a:spLocks noGrp="1"/>
          </p:cNvSpPr>
          <p:nvPr>
            <p:ph idx="1"/>
          </p:nvPr>
        </p:nvSpPr>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4" name="Date Placeholder 9"/>
          <p:cNvSpPr>
            <a:spLocks noGrp="1"/>
          </p:cNvSpPr>
          <p:nvPr>
            <p:ph type="dt" sz="half" idx="10"/>
          </p:nvPr>
        </p:nvSpPr>
        <p:spPr/>
        <p:txBody>
          <a:bodyPr/>
          <a:lstStyle>
            <a:lvl1pPr>
              <a:defRPr/>
            </a:lvl1pPr>
          </a:lstStyle>
          <a:p>
            <a:pPr>
              <a:defRPr/>
            </a:pPr>
            <a:fld id="{5AE79CD1-D191-4B78-A5C4-713A9FFA0D8E}" type="datetimeFigureOut">
              <a:rPr lang="zh-CN" altLang="en-US"/>
              <a:pPr>
                <a:defRPr/>
              </a:pPr>
              <a:t>2020/6/30</a:t>
            </a:fld>
            <a:endParaRPr lang="zh-CN" altLang="en-US"/>
          </a:p>
        </p:txBody>
      </p:sp>
      <p:sp>
        <p:nvSpPr>
          <p:cNvPr id="5" name="Footer Placeholder 21"/>
          <p:cNvSpPr>
            <a:spLocks noGrp="1"/>
          </p:cNvSpPr>
          <p:nvPr>
            <p:ph type="ftr" sz="quarter" idx="11"/>
          </p:nvPr>
        </p:nvSpPr>
        <p:spPr/>
        <p:txBody>
          <a:bodyPr/>
          <a:lstStyle>
            <a:lvl1pPr>
              <a:defRPr/>
            </a:lvl1pPr>
          </a:lstStyle>
          <a:p>
            <a:pPr>
              <a:defRPr/>
            </a:pPr>
            <a:endParaRPr lang="zh-CN" altLang="en-US"/>
          </a:p>
        </p:txBody>
      </p:sp>
      <p:sp>
        <p:nvSpPr>
          <p:cNvPr id="6" name="Slide Number Placeholder 17"/>
          <p:cNvSpPr>
            <a:spLocks noGrp="1"/>
          </p:cNvSpPr>
          <p:nvPr>
            <p:ph type="sldNum" sz="quarter" idx="12"/>
          </p:nvPr>
        </p:nvSpPr>
        <p:spPr/>
        <p:txBody>
          <a:bodyPr/>
          <a:lstStyle>
            <a:lvl1pPr>
              <a:defRPr/>
            </a:lvl1pPr>
          </a:lstStyle>
          <a:p>
            <a:pPr>
              <a:defRPr/>
            </a:pPr>
            <a:fld id="{CE55D03A-866D-4D02-8C2E-BBE6AC71A6F6}" type="slidenum">
              <a:rPr lang="zh-CN" altLang="en-US"/>
              <a:pPr>
                <a:defRPr/>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zh-CN" altLang="en-US" smtClean="0"/>
              <a:t>单击此处编辑母版标题样式</a:t>
            </a:r>
            <a:endParaRPr lang="en-US"/>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lvl1pPr>
              <a:defRPr/>
            </a:lvl1pPr>
          </a:lstStyle>
          <a:p>
            <a:pPr>
              <a:defRPr/>
            </a:pPr>
            <a:fld id="{8FB1300B-ED4F-44F2-87E6-CE0101A565EC}" type="datetimeFigureOut">
              <a:rPr lang="zh-CN" altLang="en-US"/>
              <a:pPr>
                <a:defRPr/>
              </a:pPr>
              <a:t>2020/6/30</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FEA2A4B6-0D51-4DA2-9143-82AB3030EFAD}" type="slidenum">
              <a:rPr lang="zh-CN" altLang="en-US"/>
              <a:pPr>
                <a:defRPr/>
              </a:pPr>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zh-CN" altLang="en-US" smtClean="0"/>
              <a:t>单击此处编辑母版标题样式</a:t>
            </a:r>
            <a:endParaRPr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5" name="Date Placeholder 9"/>
          <p:cNvSpPr>
            <a:spLocks noGrp="1"/>
          </p:cNvSpPr>
          <p:nvPr>
            <p:ph type="dt" sz="half" idx="10"/>
          </p:nvPr>
        </p:nvSpPr>
        <p:spPr/>
        <p:txBody>
          <a:bodyPr/>
          <a:lstStyle>
            <a:lvl1pPr>
              <a:defRPr/>
            </a:lvl1pPr>
          </a:lstStyle>
          <a:p>
            <a:pPr>
              <a:defRPr/>
            </a:pPr>
            <a:fld id="{F3E66EFD-1B62-4AA0-98B4-6470389D8E2A}" type="datetimeFigureOut">
              <a:rPr lang="zh-CN" altLang="en-US"/>
              <a:pPr>
                <a:defRPr/>
              </a:pPr>
              <a:t>2020/6/30</a:t>
            </a:fld>
            <a:endParaRPr lang="zh-CN" altLang="en-US"/>
          </a:p>
        </p:txBody>
      </p:sp>
      <p:sp>
        <p:nvSpPr>
          <p:cNvPr id="6" name="Footer Placeholder 21"/>
          <p:cNvSpPr>
            <a:spLocks noGrp="1"/>
          </p:cNvSpPr>
          <p:nvPr>
            <p:ph type="ftr" sz="quarter" idx="11"/>
          </p:nvPr>
        </p:nvSpPr>
        <p:spPr/>
        <p:txBody>
          <a:bodyPr/>
          <a:lstStyle>
            <a:lvl1pPr>
              <a:defRPr/>
            </a:lvl1pPr>
          </a:lstStyle>
          <a:p>
            <a:pPr>
              <a:defRPr/>
            </a:pPr>
            <a:endParaRPr lang="zh-CN" altLang="en-US"/>
          </a:p>
        </p:txBody>
      </p:sp>
      <p:sp>
        <p:nvSpPr>
          <p:cNvPr id="7" name="Slide Number Placeholder 17"/>
          <p:cNvSpPr>
            <a:spLocks noGrp="1"/>
          </p:cNvSpPr>
          <p:nvPr>
            <p:ph type="sldNum" sz="quarter" idx="12"/>
          </p:nvPr>
        </p:nvSpPr>
        <p:spPr/>
        <p:txBody>
          <a:bodyPr/>
          <a:lstStyle>
            <a:lvl1pPr>
              <a:defRPr/>
            </a:lvl1pPr>
          </a:lstStyle>
          <a:p>
            <a:pPr>
              <a:defRPr/>
            </a:pPr>
            <a:fld id="{2B3649CD-3AD4-49A5-9ECA-189D2B8512AA}" type="slidenum">
              <a:rPr lang="zh-CN" altLang="en-US"/>
              <a:pPr>
                <a:defRPr/>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zh-CN" altLang="en-US" smtClean="0"/>
              <a:t>单击此处编辑母版标题样式</a:t>
            </a:r>
            <a:endParaRPr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zh-CN" altLang="en-US" smtClean="0"/>
              <a:t>单击此处编辑母版文本样式</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zh-CN" altLang="en-US" smtClean="0"/>
              <a:t>单击此处编辑母版文本样式</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Date Placeholder 9"/>
          <p:cNvSpPr>
            <a:spLocks noGrp="1"/>
          </p:cNvSpPr>
          <p:nvPr>
            <p:ph type="dt" sz="half" idx="10"/>
          </p:nvPr>
        </p:nvSpPr>
        <p:spPr/>
        <p:txBody>
          <a:bodyPr/>
          <a:lstStyle>
            <a:lvl1pPr>
              <a:defRPr/>
            </a:lvl1pPr>
          </a:lstStyle>
          <a:p>
            <a:pPr>
              <a:defRPr/>
            </a:pPr>
            <a:fld id="{A2D509D2-F647-4E54-A87B-41F3B4727913}" type="datetimeFigureOut">
              <a:rPr lang="zh-CN" altLang="en-US"/>
              <a:pPr>
                <a:defRPr/>
              </a:pPr>
              <a:t>2020/6/30</a:t>
            </a:fld>
            <a:endParaRPr lang="zh-CN" altLang="en-US"/>
          </a:p>
        </p:txBody>
      </p:sp>
      <p:sp>
        <p:nvSpPr>
          <p:cNvPr id="8" name="Footer Placeholder 21"/>
          <p:cNvSpPr>
            <a:spLocks noGrp="1"/>
          </p:cNvSpPr>
          <p:nvPr>
            <p:ph type="ftr" sz="quarter" idx="11"/>
          </p:nvPr>
        </p:nvSpPr>
        <p:spPr/>
        <p:txBody>
          <a:bodyPr/>
          <a:lstStyle>
            <a:lvl1pPr>
              <a:defRPr/>
            </a:lvl1pPr>
          </a:lstStyle>
          <a:p>
            <a:pPr>
              <a:defRPr/>
            </a:pPr>
            <a:endParaRPr lang="zh-CN" altLang="en-US"/>
          </a:p>
        </p:txBody>
      </p:sp>
      <p:sp>
        <p:nvSpPr>
          <p:cNvPr id="9" name="Slide Number Placeholder 17"/>
          <p:cNvSpPr>
            <a:spLocks noGrp="1"/>
          </p:cNvSpPr>
          <p:nvPr>
            <p:ph type="sldNum" sz="quarter" idx="12"/>
          </p:nvPr>
        </p:nvSpPr>
        <p:spPr/>
        <p:txBody>
          <a:bodyPr/>
          <a:lstStyle>
            <a:lvl1pPr>
              <a:defRPr/>
            </a:lvl1pPr>
          </a:lstStyle>
          <a:p>
            <a:pPr>
              <a:defRPr/>
            </a:pPr>
            <a:fld id="{F9CDEDA9-3D7B-4C3A-A395-3AAAD4141A3E}" type="slidenum">
              <a:rPr lang="zh-CN" altLang="en-US"/>
              <a:pPr>
                <a:defRPr/>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zh-CN" altLang="en-US" smtClean="0"/>
              <a:t>单击此处编辑母版标题样式</a:t>
            </a:r>
            <a:endParaRPr lang="en-US"/>
          </a:p>
        </p:txBody>
      </p:sp>
      <p:sp>
        <p:nvSpPr>
          <p:cNvPr id="3" name="Date Placeholder 9"/>
          <p:cNvSpPr>
            <a:spLocks noGrp="1"/>
          </p:cNvSpPr>
          <p:nvPr>
            <p:ph type="dt" sz="half" idx="10"/>
          </p:nvPr>
        </p:nvSpPr>
        <p:spPr/>
        <p:txBody>
          <a:bodyPr/>
          <a:lstStyle>
            <a:lvl1pPr>
              <a:defRPr/>
            </a:lvl1pPr>
          </a:lstStyle>
          <a:p>
            <a:pPr>
              <a:defRPr/>
            </a:pPr>
            <a:fld id="{EFFDAAB5-FA1D-4312-93B5-C719827CFAEC}" type="datetimeFigureOut">
              <a:rPr lang="zh-CN" altLang="en-US"/>
              <a:pPr>
                <a:defRPr/>
              </a:pPr>
              <a:t>2020/6/30</a:t>
            </a:fld>
            <a:endParaRPr lang="zh-CN" altLang="en-US"/>
          </a:p>
        </p:txBody>
      </p:sp>
      <p:sp>
        <p:nvSpPr>
          <p:cNvPr id="4" name="Footer Placeholder 21"/>
          <p:cNvSpPr>
            <a:spLocks noGrp="1"/>
          </p:cNvSpPr>
          <p:nvPr>
            <p:ph type="ftr" sz="quarter" idx="11"/>
          </p:nvPr>
        </p:nvSpPr>
        <p:spPr/>
        <p:txBody>
          <a:bodyPr/>
          <a:lstStyle>
            <a:lvl1pPr>
              <a:defRPr/>
            </a:lvl1pPr>
          </a:lstStyle>
          <a:p>
            <a:pPr>
              <a:defRPr/>
            </a:pPr>
            <a:endParaRPr lang="zh-CN" altLang="en-US"/>
          </a:p>
        </p:txBody>
      </p:sp>
      <p:sp>
        <p:nvSpPr>
          <p:cNvPr id="5" name="Slide Number Placeholder 17"/>
          <p:cNvSpPr>
            <a:spLocks noGrp="1"/>
          </p:cNvSpPr>
          <p:nvPr>
            <p:ph type="sldNum" sz="quarter" idx="12"/>
          </p:nvPr>
        </p:nvSpPr>
        <p:spPr/>
        <p:txBody>
          <a:bodyPr/>
          <a:lstStyle>
            <a:lvl1pPr>
              <a:defRPr/>
            </a:lvl1pPr>
          </a:lstStyle>
          <a:p>
            <a:pPr>
              <a:defRPr/>
            </a:pPr>
            <a:fld id="{E46C3CF9-0B8F-4EE2-8BCC-67ED2E11E660}" type="slidenum">
              <a:rPr lang="zh-CN" altLang="en-US"/>
              <a:pPr>
                <a:defRPr/>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43A40DC8-9D75-4E4D-9F3D-66C385A28818}" type="datetimeFigureOut">
              <a:rPr lang="zh-CN" altLang="en-US"/>
              <a:pPr>
                <a:defRPr/>
              </a:pPr>
              <a:t>2020/6/30</a:t>
            </a:fld>
            <a:endParaRPr lang="zh-CN" altLang="en-US"/>
          </a:p>
        </p:txBody>
      </p:sp>
      <p:sp>
        <p:nvSpPr>
          <p:cNvPr id="3" name="Footer Placeholder 21"/>
          <p:cNvSpPr>
            <a:spLocks noGrp="1"/>
          </p:cNvSpPr>
          <p:nvPr>
            <p:ph type="ftr" sz="quarter" idx="11"/>
          </p:nvPr>
        </p:nvSpPr>
        <p:spPr/>
        <p:txBody>
          <a:bodyPr/>
          <a:lstStyle>
            <a:lvl1pPr>
              <a:defRPr/>
            </a:lvl1pPr>
          </a:lstStyle>
          <a:p>
            <a:pPr>
              <a:defRPr/>
            </a:pPr>
            <a:endParaRPr lang="zh-CN" altLang="en-US"/>
          </a:p>
        </p:txBody>
      </p:sp>
      <p:sp>
        <p:nvSpPr>
          <p:cNvPr id="4" name="Slide Number Placeholder 17"/>
          <p:cNvSpPr>
            <a:spLocks noGrp="1"/>
          </p:cNvSpPr>
          <p:nvPr>
            <p:ph type="sldNum" sz="quarter" idx="12"/>
          </p:nvPr>
        </p:nvSpPr>
        <p:spPr/>
        <p:txBody>
          <a:bodyPr/>
          <a:lstStyle>
            <a:lvl1pPr>
              <a:defRPr/>
            </a:lvl1pPr>
          </a:lstStyle>
          <a:p>
            <a:pPr>
              <a:defRPr/>
            </a:pPr>
            <a:fld id="{6EAFA30D-910A-4F64-B35E-EBA05D5ED167}" type="slidenum">
              <a:rPr lang="zh-CN" altLang="en-US"/>
              <a:pPr>
                <a:defRPr/>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zh-CN" altLang="en-US" smtClean="0"/>
              <a:t>单击此处编辑母版标题样式</a:t>
            </a:r>
            <a:endParaRPr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zh-CN" altLang="en-US" smtClean="0"/>
              <a:t>单击此处编辑母版文本样式</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5" name="Date Placeholder 9"/>
          <p:cNvSpPr>
            <a:spLocks noGrp="1"/>
          </p:cNvSpPr>
          <p:nvPr>
            <p:ph type="dt" sz="half" idx="10"/>
          </p:nvPr>
        </p:nvSpPr>
        <p:spPr/>
        <p:txBody>
          <a:bodyPr/>
          <a:lstStyle>
            <a:lvl1pPr>
              <a:defRPr/>
            </a:lvl1pPr>
          </a:lstStyle>
          <a:p>
            <a:pPr>
              <a:defRPr/>
            </a:pPr>
            <a:fld id="{ACE9FF8A-59A2-4D77-BFAA-A04E05171431}" type="datetimeFigureOut">
              <a:rPr lang="zh-CN" altLang="en-US"/>
              <a:pPr>
                <a:defRPr/>
              </a:pPr>
              <a:t>2020/6/30</a:t>
            </a:fld>
            <a:endParaRPr lang="zh-CN" altLang="en-US"/>
          </a:p>
        </p:txBody>
      </p:sp>
      <p:sp>
        <p:nvSpPr>
          <p:cNvPr id="6" name="Footer Placeholder 21"/>
          <p:cNvSpPr>
            <a:spLocks noGrp="1"/>
          </p:cNvSpPr>
          <p:nvPr>
            <p:ph type="ftr" sz="quarter" idx="11"/>
          </p:nvPr>
        </p:nvSpPr>
        <p:spPr/>
        <p:txBody>
          <a:bodyPr/>
          <a:lstStyle>
            <a:lvl1pPr>
              <a:defRPr/>
            </a:lvl1pPr>
          </a:lstStyle>
          <a:p>
            <a:pPr>
              <a:defRPr/>
            </a:pPr>
            <a:endParaRPr lang="zh-CN" altLang="en-US"/>
          </a:p>
        </p:txBody>
      </p:sp>
      <p:sp>
        <p:nvSpPr>
          <p:cNvPr id="7" name="Slide Number Placeholder 17"/>
          <p:cNvSpPr>
            <a:spLocks noGrp="1"/>
          </p:cNvSpPr>
          <p:nvPr>
            <p:ph type="sldNum" sz="quarter" idx="12"/>
          </p:nvPr>
        </p:nvSpPr>
        <p:spPr/>
        <p:txBody>
          <a:bodyPr/>
          <a:lstStyle>
            <a:lvl1pPr>
              <a:defRPr/>
            </a:lvl1pPr>
          </a:lstStyle>
          <a:p>
            <a:pPr>
              <a:defRPr/>
            </a:pPr>
            <a:fld id="{E79CD3A3-10B3-463B-9B64-B245C370C569}" type="slidenum">
              <a:rPr lang="zh-CN" altLang="en-US"/>
              <a:pPr>
                <a:defRPr/>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5" name="Snip and Round Single Corner Rectangle 8"/>
          <p:cNvSpPr/>
          <p:nvPr/>
        </p:nvSpPr>
        <p:spPr>
          <a:xfrm rot="420000" flipV="1">
            <a:off x="422116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en-US"/>
          </a:p>
        </p:txBody>
      </p:sp>
      <p:sp>
        <p:nvSpPr>
          <p:cNvPr id="6" name="Right Triangle 11"/>
          <p:cNvSpPr/>
          <p:nvPr/>
        </p:nvSpPr>
        <p:spPr>
          <a:xfrm rot="420000" flipV="1">
            <a:off x="10672763" y="5359400"/>
            <a:ext cx="2063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en-US"/>
          </a:p>
        </p:txBody>
      </p:sp>
      <p:sp>
        <p:nvSpPr>
          <p:cNvPr id="7" name="Freeform 9"/>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buFont typeface="Arial" panose="020B0604020202020204" pitchFamily="34" charset="0"/>
              <a:buNone/>
              <a:defRPr/>
            </a:pPr>
            <a:endParaRPr lang="en-US">
              <a:latin typeface="+mn-lt"/>
              <a:ea typeface="+mn-ea"/>
            </a:endParaRPr>
          </a:p>
        </p:txBody>
      </p:sp>
      <p:sp>
        <p:nvSpPr>
          <p:cNvPr id="8" name="Freeform 10"/>
          <p:cNvSpPr/>
          <p:nvPr/>
        </p:nvSpPr>
        <p:spPr bwMode="auto">
          <a:xfrm flipV="1">
            <a:off x="5842000" y="6219825"/>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buFont typeface="Arial" panose="020B0604020202020204" pitchFamily="34" charset="0"/>
              <a:buNone/>
              <a:defRPr/>
            </a:pPr>
            <a:endParaRPr lang="en-US">
              <a:latin typeface="+mn-lt"/>
              <a:ea typeface="+mn-ea"/>
            </a:endParaRPr>
          </a:p>
        </p:txBody>
      </p:sp>
      <p:sp>
        <p:nvSpPr>
          <p:cNvPr id="2" name="Title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zh-CN" altLang="en-US" smtClean="0"/>
              <a:t>单击此处编辑母版标题样式</a:t>
            </a:r>
            <a:endParaRPr lang="en-US"/>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zh-CN" altLang="en-US" smtClean="0"/>
              <a:t>单击此处编辑母版文本样式</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zh-CN" altLang="en-US" noProof="0" smtClean="0"/>
              <a:t>单击图标添加图片</a:t>
            </a:r>
            <a:endParaRPr lang="en-US" noProof="0" dirty="0"/>
          </a:p>
        </p:txBody>
      </p:sp>
      <p:sp>
        <p:nvSpPr>
          <p:cNvPr id="9" name="Date Placeholder 4"/>
          <p:cNvSpPr>
            <a:spLocks noGrp="1"/>
          </p:cNvSpPr>
          <p:nvPr>
            <p:ph type="dt" sz="half" idx="10"/>
          </p:nvPr>
        </p:nvSpPr>
        <p:spPr/>
        <p:txBody>
          <a:bodyPr/>
          <a:lstStyle>
            <a:lvl1pPr>
              <a:defRPr/>
            </a:lvl1pPr>
          </a:lstStyle>
          <a:p>
            <a:pPr>
              <a:defRPr/>
            </a:pPr>
            <a:fld id="{1CFD0318-09A3-4C94-8E85-4CCAEC7A338A}" type="datetimeFigureOut">
              <a:rPr lang="zh-CN" altLang="en-US"/>
              <a:pPr>
                <a:defRPr/>
              </a:pPr>
              <a:t>2020/6/30</a:t>
            </a:fld>
            <a:endParaRPr lang="zh-CN" altLang="en-US" dirty="0"/>
          </a:p>
        </p:txBody>
      </p:sp>
      <p:sp>
        <p:nvSpPr>
          <p:cNvPr id="10" name="Footer Placeholder 5"/>
          <p:cNvSpPr>
            <a:spLocks noGrp="1"/>
          </p:cNvSpPr>
          <p:nvPr>
            <p:ph type="ftr" sz="quarter" idx="11"/>
          </p:nvPr>
        </p:nvSpPr>
        <p:spPr/>
        <p:txBody>
          <a:bodyPr/>
          <a:lstStyle>
            <a:lvl1pPr>
              <a:defRPr/>
            </a:lvl1pPr>
          </a:lstStyle>
          <a:p>
            <a:pPr>
              <a:defRPr/>
            </a:pPr>
            <a:endParaRPr lang="zh-CN" altLang="en-US"/>
          </a:p>
        </p:txBody>
      </p:sp>
      <p:sp>
        <p:nvSpPr>
          <p:cNvPr id="11" name="Slide Number Placeholder 6"/>
          <p:cNvSpPr>
            <a:spLocks noGrp="1"/>
          </p:cNvSpPr>
          <p:nvPr>
            <p:ph type="sldNum" sz="quarter" idx="12"/>
          </p:nvPr>
        </p:nvSpPr>
        <p:spPr>
          <a:xfrm>
            <a:off x="10769600" y="6356350"/>
            <a:ext cx="812800" cy="365125"/>
          </a:xfrm>
        </p:spPr>
        <p:txBody>
          <a:bodyPr/>
          <a:lstStyle>
            <a:lvl1pPr>
              <a:defRPr/>
            </a:lvl1pPr>
          </a:lstStyle>
          <a:p>
            <a:pPr>
              <a:defRPr/>
            </a:pPr>
            <a:fld id="{1198197C-CC40-4C77-9067-948531BBADE4}" type="slidenum">
              <a:rPr lang="zh-CN" altLang="en-US"/>
              <a:pPr>
                <a:defRPr/>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buFont typeface="Arial" panose="020B0604020202020204" pitchFamily="34" charset="0"/>
              <a:buNone/>
              <a:defRPr/>
            </a:pPr>
            <a:endParaRPr lang="en-US">
              <a:latin typeface="+mn-lt"/>
              <a:ea typeface="+mn-ea"/>
            </a:endParaRPr>
          </a:p>
        </p:txBody>
      </p:sp>
      <p:sp>
        <p:nvSpPr>
          <p:cNvPr id="8" name="Freeform 7"/>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buFont typeface="Arial" panose="020B0604020202020204" pitchFamily="34" charset="0"/>
              <a:buNone/>
              <a:defRPr/>
            </a:pPr>
            <a:endParaRPr lang="en-US">
              <a:latin typeface="+mn-lt"/>
              <a:ea typeface="+mn-ea"/>
            </a:endParaRPr>
          </a:p>
        </p:txBody>
      </p:sp>
      <p:sp>
        <p:nvSpPr>
          <p:cNvPr id="1028" name="Title Placeholder 8"/>
          <p:cNvSpPr>
            <a:spLocks noGrp="1"/>
          </p:cNvSpPr>
          <p:nvPr>
            <p:ph type="title"/>
          </p:nvPr>
        </p:nvSpPr>
        <p:spPr bwMode="auto">
          <a:xfrm>
            <a:off x="609600" y="277550"/>
            <a:ext cx="10972800" cy="1143000"/>
          </a:xfrm>
          <a:prstGeom prst="rect">
            <a:avLst/>
          </a:prstGeom>
          <a:noFill/>
          <a:ln w="9525">
            <a:noFill/>
            <a:miter lim="800000"/>
          </a:ln>
        </p:spPr>
        <p:txBody>
          <a:bodyPr vert="horz" wrap="square" lIns="0" tIns="45720" rIns="0" bIns="0" numCol="1" anchor="b" anchorCtr="0" compatLnSpc="1"/>
          <a:lstStyle/>
          <a:p>
            <a:pPr lvl="0"/>
            <a:r>
              <a:rPr lang="zh-CN" altLang="en-US" dirty="0" smtClean="0"/>
              <a:t>单击此处编辑母版标题样式</a:t>
            </a:r>
            <a:endParaRPr lang="en-US" dirty="0" smtClean="0"/>
          </a:p>
        </p:txBody>
      </p:sp>
      <p:sp>
        <p:nvSpPr>
          <p:cNvPr id="1029" name="Text Placeholder 29"/>
          <p:cNvSpPr>
            <a:spLocks noGrp="1"/>
          </p:cNvSpPr>
          <p:nvPr>
            <p:ph type="body" idx="1"/>
          </p:nvPr>
        </p:nvSpPr>
        <p:spPr bwMode="auto">
          <a:xfrm>
            <a:off x="609600" y="1935163"/>
            <a:ext cx="10972800" cy="4389437"/>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smtClean="0"/>
          </a:p>
        </p:txBody>
      </p:sp>
      <p:sp>
        <p:nvSpPr>
          <p:cNvPr id="10" name="Date Placeholder 9"/>
          <p:cNvSpPr>
            <a:spLocks noGrp="1"/>
          </p:cNvSpPr>
          <p:nvPr>
            <p:ph type="dt" sz="half" idx="2"/>
          </p:nvPr>
        </p:nvSpPr>
        <p:spPr>
          <a:xfrm>
            <a:off x="609600" y="6356350"/>
            <a:ext cx="2844800" cy="365125"/>
          </a:xfrm>
          <a:prstGeom prst="rect">
            <a:avLst/>
          </a:prstGeom>
        </p:spPr>
        <p:txBody>
          <a:bodyPr vert="horz" lIns="0" tIns="0" rIns="0" bIns="0" anchor="b"/>
          <a:lstStyle>
            <a:lvl1pPr algn="l" eaLnBrk="1" latinLnBrk="0" hangingPunct="1">
              <a:buFont typeface="Arial" panose="020B0604020202020204" pitchFamily="34" charset="0"/>
              <a:buNone/>
              <a:defRPr kumimoji="0" sz="1200" smtClean="0">
                <a:solidFill>
                  <a:schemeClr val="tx2">
                    <a:shade val="90000"/>
                  </a:schemeClr>
                </a:solidFill>
                <a:latin typeface="Arial" panose="020B0604020202020204" pitchFamily="34" charset="0"/>
                <a:ea typeface="微软雅黑" panose="020B0503020204020204" pitchFamily="34" charset="-122"/>
              </a:defRPr>
            </a:lvl1pPr>
          </a:lstStyle>
          <a:p>
            <a:pPr>
              <a:defRPr/>
            </a:pPr>
            <a:fld id="{BC8D9850-034D-4356-936F-52C4C7CCBFA8}" type="datetimeFigureOut">
              <a:rPr lang="zh-CN" altLang="en-US"/>
              <a:pPr>
                <a:defRPr/>
              </a:pPr>
              <a:t>2020/6/30</a:t>
            </a:fld>
            <a:endParaRPr lang="zh-CN" altLang="en-US"/>
          </a:p>
        </p:txBody>
      </p:sp>
      <p:sp>
        <p:nvSpPr>
          <p:cNvPr id="22" name="Footer Placeholder 21"/>
          <p:cNvSpPr>
            <a:spLocks noGrp="1"/>
          </p:cNvSpPr>
          <p:nvPr>
            <p:ph type="ftr" sz="quarter" idx="3"/>
          </p:nvPr>
        </p:nvSpPr>
        <p:spPr>
          <a:xfrm>
            <a:off x="3556000" y="6356350"/>
            <a:ext cx="4470400" cy="365125"/>
          </a:xfrm>
          <a:prstGeom prst="rect">
            <a:avLst/>
          </a:prstGeom>
        </p:spPr>
        <p:txBody>
          <a:bodyPr vert="horz" lIns="0" tIns="0" rIns="0" bIns="0" anchor="b"/>
          <a:lstStyle>
            <a:lvl1pPr algn="l" eaLnBrk="1" latinLnBrk="0" hangingPunct="1">
              <a:buFont typeface="Arial" panose="020B0604020202020204" pitchFamily="34" charset="0"/>
              <a:buNone/>
              <a:defRPr kumimoji="0" sz="1200">
                <a:solidFill>
                  <a:schemeClr val="tx2">
                    <a:shade val="90000"/>
                  </a:schemeClr>
                </a:solidFill>
                <a:latin typeface="Arial" panose="020B0604020202020204" pitchFamily="34" charset="0"/>
                <a:ea typeface="微软雅黑" panose="020B0503020204020204" pitchFamily="34" charset="-122"/>
              </a:defRPr>
            </a:lvl1pPr>
          </a:lstStyle>
          <a:p>
            <a:pPr>
              <a:defRPr/>
            </a:pPr>
            <a:endParaRPr lang="zh-CN" altLang="en-US"/>
          </a:p>
        </p:txBody>
      </p:sp>
      <p:sp>
        <p:nvSpPr>
          <p:cNvPr id="18" name="Slide Number Placeholder 17"/>
          <p:cNvSpPr>
            <a:spLocks noGrp="1"/>
          </p:cNvSpPr>
          <p:nvPr>
            <p:ph type="sldNum" sz="quarter" idx="4"/>
          </p:nvPr>
        </p:nvSpPr>
        <p:spPr>
          <a:xfrm>
            <a:off x="10566400" y="6356350"/>
            <a:ext cx="1016000" cy="365125"/>
          </a:xfrm>
          <a:prstGeom prst="rect">
            <a:avLst/>
          </a:prstGeom>
        </p:spPr>
        <p:txBody>
          <a:bodyPr vert="horz" lIns="0" tIns="0" rIns="0" bIns="0" anchor="b"/>
          <a:lstStyle>
            <a:lvl1pPr algn="r" eaLnBrk="1" latinLnBrk="0" hangingPunct="1">
              <a:buFont typeface="Arial" panose="020B0604020202020204" pitchFamily="34" charset="0"/>
              <a:buNone/>
              <a:defRPr kumimoji="0" sz="1200" smtClean="0">
                <a:solidFill>
                  <a:schemeClr val="tx2">
                    <a:shade val="90000"/>
                  </a:schemeClr>
                </a:solidFill>
                <a:latin typeface="Arial" panose="020B0604020202020204" pitchFamily="34" charset="0"/>
                <a:ea typeface="微软雅黑" panose="020B0503020204020204" pitchFamily="34" charset="-122"/>
              </a:defRPr>
            </a:lvl1pPr>
          </a:lstStyle>
          <a:p>
            <a:pPr>
              <a:defRPr/>
            </a:pPr>
            <a:fld id="{D47A9129-1069-4C91-A968-D03FD114018A}" type="slidenum">
              <a:rPr lang="zh-CN" altLang="en-US"/>
              <a:pPr>
                <a:defRPr/>
              </a:pPr>
              <a:t>‹#›</a:t>
            </a:fld>
            <a:endParaRPr lang="zh-CN" altLang="en-US"/>
          </a:p>
        </p:txBody>
      </p:sp>
      <p:grpSp>
        <p:nvGrpSpPr>
          <p:cNvPr id="1033" name="Group 1"/>
          <p:cNvGrpSpPr/>
          <p:nvPr/>
        </p:nvGrpSpPr>
        <p:grpSpPr bwMode="auto">
          <a:xfrm>
            <a:off x="-25400" y="203200"/>
            <a:ext cx="12241213" cy="647700"/>
            <a:chOff x="-19045" y="216550"/>
            <a:chExt cx="9180548" cy="649224"/>
          </a:xfrm>
        </p:grpSpPr>
        <p:sp>
          <p:nvSpPr>
            <p:cNvPr id="12" name="Freeform 11"/>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buFont typeface="Arial" panose="020B0604020202020204" pitchFamily="34" charset="0"/>
                <a:buNone/>
                <a:defRPr/>
              </a:pPr>
              <a:endParaRPr lang="en-US">
                <a:latin typeface="Arial" panose="020B0604020202020204" pitchFamily="34" charset="0"/>
                <a:ea typeface="微软雅黑" panose="020B0503020204020204" pitchFamily="34" charset="-122"/>
              </a:endParaRPr>
            </a:p>
          </p:txBody>
        </p:sp>
        <p:sp>
          <p:nvSpPr>
            <p:cNvPr id="13" name="Freeform 12"/>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buFont typeface="Arial" panose="020B0604020202020204" pitchFamily="34" charset="0"/>
                <a:buNone/>
                <a:defRPr/>
              </a:pPr>
              <a:endParaRPr lang="en-US">
                <a:latin typeface="Arial" panose="020B0604020202020204" pitchFamily="34" charset="0"/>
                <a:ea typeface="微软雅黑" panose="020B0503020204020204" pitchFamily="34" charset="-122"/>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anose="020F0502020204030204" pitchFamily="34" charset="0"/>
          <a:ea typeface="隶书" panose="02010509060101010101" pitchFamily="49" charset="-122"/>
        </a:defRPr>
      </a:lvl2pPr>
      <a:lvl3pPr algn="l" rtl="0" fontAlgn="base">
        <a:spcBef>
          <a:spcPct val="0"/>
        </a:spcBef>
        <a:spcAft>
          <a:spcPct val="0"/>
        </a:spcAft>
        <a:defRPr sz="5000">
          <a:solidFill>
            <a:schemeClr val="tx2"/>
          </a:solidFill>
          <a:latin typeface="Calibri" panose="020F0502020204030204" pitchFamily="34" charset="0"/>
          <a:ea typeface="隶书" panose="02010509060101010101" pitchFamily="49" charset="-122"/>
        </a:defRPr>
      </a:lvl3pPr>
      <a:lvl4pPr algn="l" rtl="0" fontAlgn="base">
        <a:spcBef>
          <a:spcPct val="0"/>
        </a:spcBef>
        <a:spcAft>
          <a:spcPct val="0"/>
        </a:spcAft>
        <a:defRPr sz="5000">
          <a:solidFill>
            <a:schemeClr val="tx2"/>
          </a:solidFill>
          <a:latin typeface="Calibri" panose="020F0502020204030204" pitchFamily="34" charset="0"/>
          <a:ea typeface="隶书" panose="02010509060101010101" pitchFamily="49" charset="-122"/>
        </a:defRPr>
      </a:lvl4pPr>
      <a:lvl5pPr algn="l" rtl="0" fontAlgn="base">
        <a:spcBef>
          <a:spcPct val="0"/>
        </a:spcBef>
        <a:spcAft>
          <a:spcPct val="0"/>
        </a:spcAft>
        <a:defRPr sz="5000">
          <a:solidFill>
            <a:schemeClr val="tx2"/>
          </a:solidFill>
          <a:latin typeface="Calibri" panose="020F0502020204030204" pitchFamily="34" charset="0"/>
          <a:ea typeface="隶书" panose="02010509060101010101" pitchFamily="49" charset="-122"/>
        </a:defRPr>
      </a:lvl5pPr>
      <a:lvl6pPr marL="457200" algn="l" rtl="0" fontAlgn="base">
        <a:spcBef>
          <a:spcPct val="0"/>
        </a:spcBef>
        <a:spcAft>
          <a:spcPct val="0"/>
        </a:spcAft>
        <a:defRPr sz="5000">
          <a:solidFill>
            <a:schemeClr val="tx2"/>
          </a:solidFill>
          <a:latin typeface="Calibri" panose="020F0502020204030204" pitchFamily="34" charset="0"/>
          <a:ea typeface="隶书" panose="02010509060101010101" pitchFamily="49" charset="-122"/>
        </a:defRPr>
      </a:lvl6pPr>
      <a:lvl7pPr marL="914400" algn="l" rtl="0" fontAlgn="base">
        <a:spcBef>
          <a:spcPct val="0"/>
        </a:spcBef>
        <a:spcAft>
          <a:spcPct val="0"/>
        </a:spcAft>
        <a:defRPr sz="5000">
          <a:solidFill>
            <a:schemeClr val="tx2"/>
          </a:solidFill>
          <a:latin typeface="Calibri" panose="020F0502020204030204" pitchFamily="34" charset="0"/>
          <a:ea typeface="隶书" panose="02010509060101010101" pitchFamily="49" charset="-122"/>
        </a:defRPr>
      </a:lvl7pPr>
      <a:lvl8pPr marL="1371600" algn="l" rtl="0" fontAlgn="base">
        <a:spcBef>
          <a:spcPct val="0"/>
        </a:spcBef>
        <a:spcAft>
          <a:spcPct val="0"/>
        </a:spcAft>
        <a:defRPr sz="5000">
          <a:solidFill>
            <a:schemeClr val="tx2"/>
          </a:solidFill>
          <a:latin typeface="Calibri" panose="020F0502020204030204" pitchFamily="34" charset="0"/>
          <a:ea typeface="隶书" panose="02010509060101010101" pitchFamily="49" charset="-122"/>
        </a:defRPr>
      </a:lvl8pPr>
      <a:lvl9pPr marL="1828800" algn="l" rtl="0" fontAlgn="base">
        <a:spcBef>
          <a:spcPct val="0"/>
        </a:spcBef>
        <a:spcAft>
          <a:spcPct val="0"/>
        </a:spcAft>
        <a:defRPr sz="5000">
          <a:solidFill>
            <a:schemeClr val="tx2"/>
          </a:solidFill>
          <a:latin typeface="Calibri" panose="020F0502020204030204" pitchFamily="34" charset="0"/>
          <a:ea typeface="隶书" panose="02010509060101010101" pitchFamily="49" charset="-122"/>
        </a:defRPr>
      </a:lvl9pPr>
    </p:titleStyle>
    <p:bodyStyle>
      <a:lvl1pPr marL="273050" indent="-273050" algn="l" rtl="0" fontAlgn="base">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40080" indent="-246380" algn="l" rtl="0" fontAlgn="base">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380" algn="l" rtl="0" fontAlgn="base">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405" indent="-209550" algn="l" rtl="0" fontAlgn="base">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5.xml"/><Relationship Id="rId1" Type="http://schemas.openxmlformats.org/officeDocument/2006/relationships/tags" Target="../tags/tag8.xml"/></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57.xml"/></Relationships>
</file>

<file path=ppt/slides/_rels/slide10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0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5.xml"/><Relationship Id="rId1" Type="http://schemas.openxmlformats.org/officeDocument/2006/relationships/tags" Target="../tags/tag9.xml"/></Relationships>
</file>

<file path=ppt/slides/_rels/slide11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58.xml"/><Relationship Id="rId4" Type="http://schemas.openxmlformats.org/officeDocument/2006/relationships/image" Target="../media/image9.png"/></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59.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5.xml"/><Relationship Id="rId1" Type="http://schemas.openxmlformats.org/officeDocument/2006/relationships/tags" Target="../tags/tag10.xml"/><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6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61.xml"/></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62.xml"/></Relationships>
</file>

<file path=ppt/slides/_rels/slide12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6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64.xml"/><Relationship Id="rId4" Type="http://schemas.openxmlformats.org/officeDocument/2006/relationships/image" Target="../media/image9.png"/></Relationships>
</file>

<file path=ppt/slides/_rels/slide1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5.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5.xml"/><Relationship Id="rId1" Type="http://schemas.openxmlformats.org/officeDocument/2006/relationships/tags" Target="../tags/tag11.xml"/><Relationship Id="rId4" Type="http://schemas.openxmlformats.org/officeDocument/2006/relationships/image" Target="../media/image15.png"/></Relationships>
</file>

<file path=ppt/slides/_rels/slide13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13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5.xml"/></Relationships>
</file>

<file path=ppt/slides/_rels/slide13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5.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5.xml"/><Relationship Id="rId1" Type="http://schemas.openxmlformats.org/officeDocument/2006/relationships/tags" Target="../tags/tag12.xml"/><Relationship Id="rId4" Type="http://schemas.openxmlformats.org/officeDocument/2006/relationships/image" Target="../media/image17.png"/></Relationships>
</file>

<file path=ppt/slides/_rels/slide14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5.xml"/></Relationships>
</file>

<file path=ppt/slides/_rels/slide14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5.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4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5.xml"/></Relationships>
</file>

<file path=ppt/slides/_rels/slide14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6.xml"/></Relationships>
</file>

<file path=ppt/slides/_rels/slide1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5.xml"/><Relationship Id="rId1" Type="http://schemas.openxmlformats.org/officeDocument/2006/relationships/tags" Target="../tags/tag13.xml"/></Relationships>
</file>

<file path=ppt/slides/_rels/slide1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65.xml"/><Relationship Id="rId4" Type="http://schemas.openxmlformats.org/officeDocument/2006/relationships/image" Target="../media/image9.png"/></Relationships>
</file>

<file path=ppt/slides/_rels/slide151.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5.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5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5.xml"/></Relationships>
</file>

<file path=ppt/slides/_rels/slide15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5.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5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5.xml"/></Relationships>
</file>

<file path=ppt/slides/_rels/slide15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5.xml"/><Relationship Id="rId1" Type="http://schemas.openxmlformats.org/officeDocument/2006/relationships/tags" Target="../tags/tag14.xml"/></Relationships>
</file>

<file path=ppt/slides/_rels/slide16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5.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6.xml"/></Relationships>
</file>

<file path=ppt/slides/_rels/slide16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5.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5.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5.xml"/><Relationship Id="rId1" Type="http://schemas.openxmlformats.org/officeDocument/2006/relationships/tags" Target="../tags/tag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5.xml"/><Relationship Id="rId1" Type="http://schemas.openxmlformats.org/officeDocument/2006/relationships/tags" Target="../tags/tag18.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5.xml"/><Relationship Id="rId1" Type="http://schemas.openxmlformats.org/officeDocument/2006/relationships/tags" Target="../tags/tag19.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20.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21.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22.xml"/><Relationship Id="rId5" Type="http://schemas.openxmlformats.org/officeDocument/2006/relationships/image" Target="../media/image24.jpe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15.xml"/><Relationship Id="rId1" Type="http://schemas.openxmlformats.org/officeDocument/2006/relationships/tags" Target="../tags/tag23.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5.xml"/><Relationship Id="rId1" Type="http://schemas.openxmlformats.org/officeDocument/2006/relationships/tags" Target="../tags/tag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25.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5.xml"/><Relationship Id="rId1" Type="http://schemas.openxmlformats.org/officeDocument/2006/relationships/tags" Target="../tags/tag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5.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27.xml"/><Relationship Id="rId5" Type="http://schemas.openxmlformats.org/officeDocument/2006/relationships/image" Target="../media/image30.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5.xml"/><Relationship Id="rId1" Type="http://schemas.openxmlformats.org/officeDocument/2006/relationships/tags" Target="../tags/tag28.xml"/><Relationship Id="rId5" Type="http://schemas.openxmlformats.org/officeDocument/2006/relationships/image" Target="../media/image33.jpeg"/><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5.xml"/><Relationship Id="rId1" Type="http://schemas.openxmlformats.org/officeDocument/2006/relationships/tags" Target="../tags/tag29.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5.xml"/><Relationship Id="rId1" Type="http://schemas.openxmlformats.org/officeDocument/2006/relationships/tags" Target="../tags/tag30.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5.xml"/><Relationship Id="rId1" Type="http://schemas.openxmlformats.org/officeDocument/2006/relationships/tags" Target="../tags/tag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5.xml"/><Relationship Id="rId1" Type="http://schemas.openxmlformats.org/officeDocument/2006/relationships/tags" Target="../tags/tag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5.xml"/><Relationship Id="rId1" Type="http://schemas.openxmlformats.org/officeDocument/2006/relationships/tags" Target="../tags/tag4.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5.xml"/><Relationship Id="rId1" Type="http://schemas.openxmlformats.org/officeDocument/2006/relationships/tags" Target="../tags/tag33.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34.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35.xml"/></Relationships>
</file>

<file path=ppt/slides/_rels/slide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36.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37.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3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5.xml"/><Relationship Id="rId1" Type="http://schemas.openxmlformats.org/officeDocument/2006/relationships/tags" Target="../tags/tag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5.xml"/><Relationship Id="rId1" Type="http://schemas.openxmlformats.org/officeDocument/2006/relationships/tags" Target="../tags/tag39.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40.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41.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42.xml"/></Relationships>
</file>

<file path=ppt/slides/_rels/slide7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43.xml"/><Relationship Id="rId4" Type="http://schemas.openxmlformats.org/officeDocument/2006/relationships/image" Target="../media/image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6.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44.xml"/></Relationships>
</file>

<file path=ppt/slides/_rels/slide8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15.xml"/><Relationship Id="rId1" Type="http://schemas.openxmlformats.org/officeDocument/2006/relationships/tags" Target="../tags/tag45.xml"/></Relationships>
</file>

<file path=ppt/slides/_rels/slide8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5.xml"/><Relationship Id="rId1" Type="http://schemas.openxmlformats.org/officeDocument/2006/relationships/tags" Target="../tags/tag46.xml"/></Relationships>
</file>

<file path=ppt/slides/_rels/slide8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47.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48.xml"/></Relationships>
</file>

<file path=ppt/slides/_rels/slide8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15.xml"/><Relationship Id="rId1" Type="http://schemas.openxmlformats.org/officeDocument/2006/relationships/tags" Target="../tags/tag49.xml"/></Relationships>
</file>

<file path=ppt/slides/_rels/slide8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50.xml"/><Relationship Id="rId4" Type="http://schemas.openxmlformats.org/officeDocument/2006/relationships/image" Target="../media/image9.pn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5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5.xml"/><Relationship Id="rId1" Type="http://schemas.openxmlformats.org/officeDocument/2006/relationships/tags" Target="../tags/tag7.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15.xml"/><Relationship Id="rId1" Type="http://schemas.openxmlformats.org/officeDocument/2006/relationships/tags" Target="../tags/tag5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53.xml"/></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15.xml"/><Relationship Id="rId1" Type="http://schemas.openxmlformats.org/officeDocument/2006/relationships/tags" Target="../tags/tag5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5.xml"/><Relationship Id="rId1" Type="http://schemas.openxmlformats.org/officeDocument/2006/relationships/tags" Target="../tags/tag55.xml"/><Relationship Id="rId4" Type="http://schemas.openxmlformats.org/officeDocument/2006/relationships/image" Target="../media/image9.png"/></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0" y="2171701"/>
            <a:ext cx="12192000" cy="823383"/>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4300" kern="0" dirty="0" smtClean="0">
                <a:solidFill>
                  <a:srgbClr val="000000"/>
                </a:solidFill>
                <a:latin typeface="黑体" panose="02010609060101010101" pitchFamily="49" charset="-122"/>
                <a:ea typeface="黑体" panose="02010609060101010101" pitchFamily="49" charset="-122"/>
                <a:cs typeface="+mj-cs"/>
                <a:sym typeface="+mn-ea"/>
              </a:rPr>
              <a:t>第六章  尊法学法守法用法</a:t>
            </a:r>
            <a:endParaRPr lang="zh-CN" altLang="en-US" sz="4300" kern="0" dirty="0">
              <a:solidFill>
                <a:srgbClr val="000000"/>
              </a:solidFill>
              <a:latin typeface="黑体" panose="02010609060101010101" pitchFamily="49" charset="-122"/>
              <a:ea typeface="黑体" panose="02010609060101010101" pitchFamily="49" charset="-122"/>
              <a:cs typeface="+mj-cs"/>
              <a:sym typeface="+mn-e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标题 1"/>
          <p:cNvSpPr>
            <a:spLocks noGrp="1"/>
          </p:cNvSpPr>
          <p:nvPr>
            <p:ph type="title"/>
          </p:nvPr>
        </p:nvSpPr>
        <p:spPr>
          <a:xfrm>
            <a:off x="2256367" y="548217"/>
            <a:ext cx="8763000" cy="649816"/>
          </a:xfrm>
        </p:spPr>
        <p:txBody>
          <a:bodyPr/>
          <a:lstStyle/>
          <a:p>
            <a:r>
              <a:rPr lang="zh-CN" altLang="en-US" sz="4300" dirty="0" smtClean="0"/>
              <a:t>（一）法律的含义</a:t>
            </a:r>
          </a:p>
        </p:txBody>
      </p:sp>
      <p:sp>
        <p:nvSpPr>
          <p:cNvPr id="14339" name="矩形 1"/>
          <p:cNvSpPr>
            <a:spLocks noChangeArrowheads="1"/>
          </p:cNvSpPr>
          <p:nvPr/>
        </p:nvSpPr>
        <p:spPr bwMode="auto">
          <a:xfrm>
            <a:off x="6258985" y="1966385"/>
            <a:ext cx="5185833" cy="4485839"/>
          </a:xfrm>
          <a:prstGeom prst="rect">
            <a:avLst/>
          </a:prstGeom>
          <a:noFill/>
          <a:ln w="9525">
            <a:noFill/>
            <a:miter lim="800000"/>
          </a:ln>
        </p:spPr>
        <p:txBody>
          <a:bodyPr lIns="121917" tIns="60958" rIns="121917" bIns="60958">
            <a:spAutoFit/>
          </a:bodyPr>
          <a:lstStyle/>
          <a:p>
            <a:pPr eaLnBrk="1" hangingPunct="1">
              <a:lnSpc>
                <a:spcPct val="150000"/>
              </a:lnSpc>
            </a:pPr>
            <a:r>
              <a:rPr lang="zh-CN" altLang="en-US" sz="2700" dirty="0">
                <a:solidFill>
                  <a:srgbClr val="0D0D0D"/>
                </a:solidFill>
              </a:rPr>
              <a:t>传说皋陶使用一种叫獬豸的独角兽来决狱。据说它有分辨曲直、确认罪犯的本领。皋陶判决有疑时，便将这种神异的动物放出来，如果那人有罪，獬豸就会顶触，无罪则否。史书上说皋陶为大理，天下无虐刑、无冤狱</a:t>
            </a:r>
          </a:p>
        </p:txBody>
      </p:sp>
      <p:pic>
        <p:nvPicPr>
          <p:cNvPr id="14340" name="Picture 2"/>
          <p:cNvPicPr>
            <a:picLocks noChangeAspect="1" noChangeArrowheads="1"/>
          </p:cNvPicPr>
          <p:nvPr/>
        </p:nvPicPr>
        <p:blipFill>
          <a:blip r:embed="rId3" cstate="print"/>
          <a:srcRect/>
          <a:stretch>
            <a:fillRect/>
          </a:stretch>
        </p:blipFill>
        <p:spPr bwMode="auto">
          <a:xfrm>
            <a:off x="814917" y="1701800"/>
            <a:ext cx="4775200" cy="4963584"/>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标题 1"/>
          <p:cNvSpPr>
            <a:spLocks noGrp="1"/>
          </p:cNvSpPr>
          <p:nvPr>
            <p:ph type="title"/>
          </p:nvPr>
        </p:nvSpPr>
        <p:spPr/>
        <p:txBody>
          <a:bodyPr/>
          <a:lstStyle/>
          <a:p>
            <a:pPr algn="ctr"/>
            <a:r>
              <a:rPr lang="zh-CN" altLang="en-US" sz="4300" dirty="0" smtClean="0"/>
              <a:t>（二）尊重和维护法律权威的意义</a:t>
            </a:r>
          </a:p>
        </p:txBody>
      </p:sp>
      <p:sp>
        <p:nvSpPr>
          <p:cNvPr id="13" name="内容占位符 12"/>
          <p:cNvSpPr>
            <a:spLocks noGrp="1"/>
          </p:cNvSpPr>
          <p:nvPr>
            <p:ph idx="1"/>
          </p:nvPr>
        </p:nvSpPr>
        <p:spPr>
          <a:xfrm>
            <a:off x="666751" y="1619252"/>
            <a:ext cx="10972800" cy="4525433"/>
          </a:xfrm>
        </p:spPr>
        <p:txBody>
          <a:bodyPr/>
          <a:lstStyle/>
          <a:p>
            <a:pPr>
              <a:lnSpc>
                <a:spcPct val="150000"/>
              </a:lnSpc>
              <a:defRPr/>
            </a:pPr>
            <a:r>
              <a:rPr lang="zh-CN" altLang="en-US" sz="3200" dirty="0" smtClean="0">
                <a:latin typeface="+mn-ea"/>
              </a:rPr>
              <a:t>树立法律权威，就是</a:t>
            </a:r>
            <a:r>
              <a:rPr lang="zh-CN" altLang="en-US" sz="3200" dirty="0" smtClean="0">
                <a:solidFill>
                  <a:srgbClr val="FF0000"/>
                </a:solidFill>
                <a:latin typeface="+mn-ea"/>
              </a:rPr>
              <a:t>树立党和人民共同意志的权威；捍卫法律尊严，就是桿卫党和人民共同意志的尊严</a:t>
            </a:r>
            <a:r>
              <a:rPr lang="zh-CN" altLang="en-US" sz="3200" dirty="0" smtClean="0">
                <a:latin typeface="+mn-ea"/>
              </a:rPr>
              <a:t>。</a:t>
            </a:r>
            <a:endParaRPr lang="en-US" altLang="zh-CN" sz="3200" dirty="0" smtClean="0">
              <a:latin typeface="+mn-ea"/>
            </a:endParaRPr>
          </a:p>
          <a:p>
            <a:pPr>
              <a:lnSpc>
                <a:spcPct val="150000"/>
              </a:lnSpc>
              <a:defRPr/>
            </a:pPr>
            <a:r>
              <a:rPr lang="zh-CN" altLang="en-US" sz="3200" dirty="0" smtClean="0">
                <a:latin typeface="+mn-ea"/>
              </a:rPr>
              <a:t>法律权威是</a:t>
            </a:r>
            <a:r>
              <a:rPr lang="zh-CN" altLang="en-US" sz="3200" dirty="0" smtClean="0">
                <a:solidFill>
                  <a:srgbClr val="FF0000"/>
                </a:solidFill>
                <a:latin typeface="+mn-ea"/>
              </a:rPr>
              <a:t>国家治理的坚实基础和关键</a:t>
            </a:r>
            <a:r>
              <a:rPr lang="zh-CN" altLang="en-US" sz="3200" dirty="0" smtClean="0">
                <a:latin typeface="+mn-ea"/>
              </a:rPr>
              <a:t>。</a:t>
            </a:r>
            <a:endParaRPr lang="en-US" altLang="zh-CN" sz="3200" dirty="0" smtClean="0">
              <a:latin typeface="+mn-ea"/>
            </a:endParaRPr>
          </a:p>
          <a:p>
            <a:pPr>
              <a:lnSpc>
                <a:spcPct val="150000"/>
              </a:lnSpc>
              <a:defRPr/>
            </a:pPr>
            <a:r>
              <a:rPr lang="zh-CN" altLang="en-US" sz="3200" dirty="0" smtClean="0">
                <a:latin typeface="+mn-ea"/>
              </a:rPr>
              <a:t>尊重和维护法律权威，就是</a:t>
            </a:r>
            <a:r>
              <a:rPr lang="zh-CN" altLang="en-US" sz="3200" dirty="0" smtClean="0">
                <a:solidFill>
                  <a:srgbClr val="FF0000"/>
                </a:solidFill>
                <a:latin typeface="+mn-ea"/>
              </a:rPr>
              <a:t>尊重和维护人民的根本利益和其他合法权益的具体实践，也是尊重和保障人权的具体实践</a:t>
            </a:r>
            <a:r>
              <a:rPr lang="zh-CN" altLang="en-US" sz="3200" dirty="0" smtClean="0">
                <a:latin typeface="+mn-ea"/>
              </a:rPr>
              <a:t>。</a:t>
            </a:r>
            <a:endParaRPr lang="zh-CN" altLang="en-US" sz="3200" dirty="0">
              <a:latin typeface="+mn-ea"/>
            </a:endParaRPr>
          </a:p>
        </p:txBody>
      </p:sp>
    </p:spTree>
    <p:custDataLst>
      <p:tags r:id="rId1"/>
    </p:custData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defRPr/>
            </a:pPr>
            <a:r>
              <a:rPr lang="zh-CN" altLang="en-US" sz="4300" dirty="0" smtClean="0">
                <a:latin typeface="+mn-ea"/>
                <a:sym typeface="Wingdings 3" panose="05040102010807070707" pitchFamily="18" charset="2"/>
              </a:rPr>
              <a:t></a:t>
            </a:r>
            <a:r>
              <a:rPr lang="zh-CN" altLang="en-US" sz="4000" dirty="0" smtClean="0">
                <a:latin typeface="+mn-ea"/>
                <a:sym typeface="Wingdings 3" panose="05040102010807070707" pitchFamily="18" charset="2"/>
              </a:rPr>
              <a:t>案例导入</a:t>
            </a:r>
            <a:r>
              <a:rPr lang="en-US" altLang="zh-CN" sz="4000" dirty="0" smtClean="0">
                <a:latin typeface="+mn-ea"/>
                <a:sym typeface="Wingdings 3" panose="05040102010807070707" pitchFamily="18" charset="2"/>
              </a:rPr>
              <a:t>《</a:t>
            </a:r>
            <a:r>
              <a:rPr lang="zh-CN" altLang="en-US" sz="4000" dirty="0" smtClean="0">
                <a:latin typeface="+mn-ea"/>
                <a:sym typeface="Wingdings 3" panose="05040102010807070707" pitchFamily="18" charset="2"/>
              </a:rPr>
              <a:t>我不是潘金莲</a:t>
            </a:r>
            <a:r>
              <a:rPr lang="en-US" altLang="zh-CN" sz="4000" dirty="0" smtClean="0">
                <a:latin typeface="+mn-ea"/>
                <a:sym typeface="Wingdings 3" panose="05040102010807070707" pitchFamily="18" charset="2"/>
              </a:rPr>
              <a:t>》</a:t>
            </a:r>
            <a:endParaRPr lang="zh-CN" altLang="en-US" sz="4000" dirty="0"/>
          </a:p>
        </p:txBody>
      </p:sp>
      <p:pic>
        <p:nvPicPr>
          <p:cNvPr id="107523" name="内容占位符 3" descr="timg.jpg"/>
          <p:cNvPicPr>
            <a:picLocks noGrp="1" noChangeAspect="1"/>
          </p:cNvPicPr>
          <p:nvPr>
            <p:ph idx="1"/>
          </p:nvPr>
        </p:nvPicPr>
        <p:blipFill>
          <a:blip r:embed="rId2" cstate="print"/>
          <a:srcRect/>
          <a:stretch>
            <a:fillRect/>
          </a:stretch>
        </p:blipFill>
        <p:spPr>
          <a:xfrm>
            <a:off x="666751" y="1905000"/>
            <a:ext cx="3619500" cy="3048000"/>
          </a:xfrm>
        </p:spPr>
      </p:pic>
      <p:sp>
        <p:nvSpPr>
          <p:cNvPr id="107524" name="矩形 4"/>
          <p:cNvSpPr>
            <a:spLocks noChangeArrowheads="1"/>
          </p:cNvSpPr>
          <p:nvPr/>
        </p:nvSpPr>
        <p:spPr bwMode="auto">
          <a:xfrm>
            <a:off x="5108994" y="1945258"/>
            <a:ext cx="6572251" cy="3031595"/>
          </a:xfrm>
          <a:prstGeom prst="rect">
            <a:avLst/>
          </a:prstGeom>
          <a:noFill/>
          <a:ln w="9525">
            <a:noFill/>
            <a:miter lim="800000"/>
          </a:ln>
        </p:spPr>
        <p:txBody>
          <a:bodyPr lIns="121917" tIns="60958" rIns="121917" bIns="60958">
            <a:spAutoFit/>
          </a:bodyPr>
          <a:lstStyle/>
          <a:p>
            <a:pPr eaLnBrk="1" hangingPunct="1">
              <a:lnSpc>
                <a:spcPct val="150000"/>
              </a:lnSpc>
            </a:pPr>
            <a:r>
              <a:rPr lang="zh-CN" altLang="en-US" dirty="0">
                <a:solidFill>
                  <a:srgbClr val="2F2F2F"/>
                </a:solidFill>
                <a:latin typeface="微软雅黑" panose="020B0503020204020204" pitchFamily="34" charset="-122"/>
              </a:rPr>
              <a:t>村妇李雪莲怀二胎后，为躲避计划生育而与丈夫假离婚。岂料丈夫假戏真做，很快就移情别恋，与别的女人结婚。深感冤屈的李雪莲找法院理论，但法院根据人证物证判定离婚有效。</a:t>
            </a:r>
          </a:p>
          <a:p>
            <a:pPr eaLnBrk="1" hangingPunct="1">
              <a:lnSpc>
                <a:spcPct val="150000"/>
              </a:lnSpc>
            </a:pPr>
            <a:r>
              <a:rPr lang="zh-CN" altLang="en-US" dirty="0">
                <a:solidFill>
                  <a:srgbClr val="2F2F2F"/>
                </a:solidFill>
                <a:latin typeface="微软雅黑" panose="020B0503020204020204" pitchFamily="34" charset="-122"/>
              </a:rPr>
              <a:t>假离婚的判决还是没有逆转，前夫不仅不承认假离婚，还指她在婚前已非处女之身，给她扣上“潘金莲”的帽子。为了自证不是潘金莲，她踏上十年的上访之路，年年上京告状，年年地方官员要防她。故事就围绕着上访与截访的攻防展开。</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标题 1"/>
          <p:cNvSpPr>
            <a:spLocks noGrp="1"/>
          </p:cNvSpPr>
          <p:nvPr>
            <p:ph type="title"/>
          </p:nvPr>
        </p:nvSpPr>
        <p:spPr/>
        <p:txBody>
          <a:bodyPr/>
          <a:lstStyle/>
          <a:p>
            <a:endParaRPr lang="zh-CN" altLang="en-US" smtClean="0"/>
          </a:p>
        </p:txBody>
      </p:sp>
      <p:sp>
        <p:nvSpPr>
          <p:cNvPr id="108547" name="内容占位符 2"/>
          <p:cNvSpPr>
            <a:spLocks noGrp="1"/>
          </p:cNvSpPr>
          <p:nvPr>
            <p:ph idx="1"/>
          </p:nvPr>
        </p:nvSpPr>
        <p:spPr>
          <a:xfrm>
            <a:off x="624417" y="1350434"/>
            <a:ext cx="10972800" cy="4527551"/>
          </a:xfrm>
        </p:spPr>
        <p:txBody>
          <a:bodyPr/>
          <a:lstStyle/>
          <a:p>
            <a:pPr eaLnBrk="1" hangingPunct="1">
              <a:lnSpc>
                <a:spcPct val="200000"/>
              </a:lnSpc>
              <a:buFont typeface="Wingdings" panose="05000000000000000000" pitchFamily="2" charset="2"/>
              <a:buNone/>
            </a:pPr>
            <a:r>
              <a:rPr lang="en-US" altLang="zh-CN" b="1" smtClean="0"/>
              <a:t>1</a:t>
            </a:r>
            <a:r>
              <a:rPr lang="zh-CN" altLang="en-US" b="1" smtClean="0"/>
              <a:t>、李雪莲遇到什么问题？</a:t>
            </a:r>
          </a:p>
          <a:p>
            <a:pPr eaLnBrk="1" hangingPunct="1">
              <a:lnSpc>
                <a:spcPct val="200000"/>
              </a:lnSpc>
              <a:buFont typeface="Wingdings" panose="05000000000000000000" pitchFamily="2" charset="2"/>
              <a:buNone/>
            </a:pPr>
            <a:r>
              <a:rPr lang="en-US" altLang="zh-CN" b="1" smtClean="0"/>
              <a:t>2</a:t>
            </a:r>
            <a:r>
              <a:rPr lang="zh-CN" altLang="en-US" b="1" smtClean="0"/>
              <a:t>、李雪莲遇到的问题可以解决吗？</a:t>
            </a:r>
          </a:p>
          <a:p>
            <a:pPr eaLnBrk="1" hangingPunct="1">
              <a:lnSpc>
                <a:spcPct val="200000"/>
              </a:lnSpc>
              <a:buFont typeface="Wingdings" panose="05000000000000000000" pitchFamily="2" charset="2"/>
              <a:buNone/>
            </a:pPr>
            <a:r>
              <a:rPr lang="en-US" altLang="zh-CN" b="1" smtClean="0"/>
              <a:t>3</a:t>
            </a:r>
            <a:r>
              <a:rPr lang="zh-CN" altLang="en-US" b="1" smtClean="0"/>
              <a:t>、问题解决的结果呢？</a:t>
            </a:r>
            <a:endParaRPr lang="en-US" altLang="zh-CN" b="1" smtClean="0"/>
          </a:p>
          <a:p>
            <a:pPr eaLnBrk="1" hangingPunct="1">
              <a:lnSpc>
                <a:spcPct val="200000"/>
              </a:lnSpc>
              <a:buFont typeface="Wingdings" panose="05000000000000000000" pitchFamily="2" charset="2"/>
              <a:buNone/>
            </a:pPr>
            <a:r>
              <a:rPr lang="en-US" altLang="zh-CN" b="1" smtClean="0"/>
              <a:t>4</a:t>
            </a:r>
            <a:r>
              <a:rPr lang="zh-CN" altLang="en-US" b="1" smtClean="0"/>
              <a:t>、作为上访的机关的工作人员，怎么做呢？</a:t>
            </a:r>
            <a:endParaRPr lang="zh-CN" altLang="en-US" smtClean="0"/>
          </a:p>
          <a:p>
            <a:endParaRPr lang="zh-CN" altLang="en-US" smtClean="0"/>
          </a:p>
        </p:txBody>
      </p:sp>
      <p:pic>
        <p:nvPicPr>
          <p:cNvPr id="4" name="Picture 10" descr="http://www.taopic.com/uploads/allimg/120415/3310-1204150u00571.jpg"/>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858269" y="3429000"/>
            <a:ext cx="2759427" cy="3104355"/>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4417" y="1350434"/>
            <a:ext cx="10972800" cy="4527551"/>
          </a:xfrm>
        </p:spPr>
        <p:txBody>
          <a:bodyPr/>
          <a:lstStyle/>
          <a:p>
            <a:pPr algn="ctr">
              <a:defRPr/>
            </a:pPr>
            <a:endParaRPr lang="en-US" altLang="zh-CN" sz="4300" b="1" dirty="0" smtClean="0">
              <a:latin typeface="+mn-ea"/>
            </a:endParaRPr>
          </a:p>
          <a:p>
            <a:pPr algn="ctr">
              <a:defRPr/>
            </a:pPr>
            <a:r>
              <a:rPr lang="zh-CN" altLang="en-US" sz="4300" b="1" dirty="0" smtClean="0">
                <a:latin typeface="+mn-ea"/>
              </a:rPr>
              <a:t>讨论：当今社会“李雪莲式”的人物特征</a:t>
            </a:r>
            <a:endParaRPr lang="zh-CN" altLang="en-US" sz="4300" dirty="0" smtClean="0"/>
          </a:p>
          <a:p>
            <a:pPr>
              <a:defRPr/>
            </a:pPr>
            <a:endParaRPr lang="zh-CN" altLang="en-US" dirty="0"/>
          </a:p>
        </p:txBody>
      </p:sp>
      <p:pic>
        <p:nvPicPr>
          <p:cNvPr id="4" name="Picture 10" descr="http://www.taopic.com/uploads/allimg/120415/3310-1204150u00571.jpg"/>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858269" y="3429000"/>
            <a:ext cx="2759427" cy="3104355"/>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标题 1"/>
          <p:cNvSpPr>
            <a:spLocks noGrp="1"/>
          </p:cNvSpPr>
          <p:nvPr>
            <p:ph type="title"/>
          </p:nvPr>
        </p:nvSpPr>
        <p:spPr>
          <a:xfrm>
            <a:off x="762001" y="325968"/>
            <a:ext cx="10257367" cy="649817"/>
          </a:xfrm>
        </p:spPr>
        <p:txBody>
          <a:bodyPr/>
          <a:lstStyle/>
          <a:p>
            <a:r>
              <a:rPr lang="zh-CN" altLang="en-US" smtClean="0"/>
              <a:t>（三）尊重和维护法律权威基本要求</a:t>
            </a:r>
          </a:p>
        </p:txBody>
      </p:sp>
      <p:sp>
        <p:nvSpPr>
          <p:cNvPr id="110595" name="内容占位符 2"/>
          <p:cNvSpPr>
            <a:spLocks noGrp="1"/>
          </p:cNvSpPr>
          <p:nvPr>
            <p:ph idx="1"/>
          </p:nvPr>
        </p:nvSpPr>
        <p:spPr>
          <a:xfrm>
            <a:off x="624417" y="1350434"/>
            <a:ext cx="10972800" cy="4527551"/>
          </a:xfrm>
        </p:spPr>
        <p:txBody>
          <a:bodyPr/>
          <a:lstStyle/>
          <a:p>
            <a:pPr>
              <a:lnSpc>
                <a:spcPct val="150000"/>
              </a:lnSpc>
            </a:pPr>
            <a:r>
              <a:rPr lang="zh-CN" altLang="en-US" smtClean="0">
                <a:solidFill>
                  <a:srgbClr val="FF0000"/>
                </a:solidFill>
              </a:rPr>
              <a:t>信仰法律</a:t>
            </a:r>
            <a:r>
              <a:rPr lang="zh-CN" altLang="en-US" smtClean="0"/>
              <a:t>。一切法律中最重要的法律，既不是刻在大理石上，也不是刻在铜表上，而是铭刻在公民的内心里。法律必须被信仰，否则形同虚设。</a:t>
            </a:r>
            <a:endParaRPr lang="en-US" altLang="zh-CN" smtClean="0"/>
          </a:p>
          <a:p>
            <a:pPr>
              <a:lnSpc>
                <a:spcPct val="150000"/>
              </a:lnSpc>
            </a:pPr>
            <a:r>
              <a:rPr lang="zh-CN" altLang="en-US" smtClean="0">
                <a:solidFill>
                  <a:srgbClr val="FF0000"/>
                </a:solidFill>
              </a:rPr>
              <a:t>遵守法律</a:t>
            </a:r>
            <a:r>
              <a:rPr lang="zh-CN" altLang="en-US" smtClean="0"/>
              <a:t>。要用实际行动捍卫法律尊严，保障法律实施。参与社会活动，实施个人行为，都要以法律为依据，不得违反法律规范。</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标题 1"/>
          <p:cNvSpPr>
            <a:spLocks noGrp="1"/>
          </p:cNvSpPr>
          <p:nvPr>
            <p:ph type="title"/>
          </p:nvPr>
        </p:nvSpPr>
        <p:spPr>
          <a:xfrm>
            <a:off x="762001" y="325968"/>
            <a:ext cx="10257367" cy="649817"/>
          </a:xfrm>
        </p:spPr>
        <p:txBody>
          <a:bodyPr/>
          <a:lstStyle/>
          <a:p>
            <a:r>
              <a:rPr lang="zh-CN" altLang="en-US" smtClean="0"/>
              <a:t>（三）尊重和维护法律权威基本要求</a:t>
            </a:r>
          </a:p>
        </p:txBody>
      </p:sp>
      <p:sp>
        <p:nvSpPr>
          <p:cNvPr id="111619" name="内容占位符 2"/>
          <p:cNvSpPr>
            <a:spLocks noGrp="1"/>
          </p:cNvSpPr>
          <p:nvPr>
            <p:ph idx="1"/>
          </p:nvPr>
        </p:nvSpPr>
        <p:spPr>
          <a:xfrm>
            <a:off x="624418" y="1350434"/>
            <a:ext cx="5947833" cy="4527551"/>
          </a:xfrm>
        </p:spPr>
        <p:txBody>
          <a:bodyPr/>
          <a:lstStyle/>
          <a:p>
            <a:pPr>
              <a:lnSpc>
                <a:spcPct val="200000"/>
              </a:lnSpc>
            </a:pPr>
            <a:r>
              <a:rPr lang="zh-CN" altLang="en-US" sz="2400" dirty="0" smtClean="0">
                <a:solidFill>
                  <a:srgbClr val="FF0000"/>
                </a:solidFill>
              </a:rPr>
              <a:t>服从法律</a:t>
            </a:r>
            <a:r>
              <a:rPr lang="zh-CN" altLang="en-US" sz="2400" dirty="0" smtClean="0"/>
              <a:t>。应当拥护法律的规定，接受法律的约束，履行法定的义务，服从依法进行的管理，承担相应的法律责任。</a:t>
            </a:r>
            <a:endParaRPr lang="en-US" altLang="zh-CN" sz="2400" dirty="0" smtClean="0"/>
          </a:p>
          <a:p>
            <a:pPr>
              <a:lnSpc>
                <a:spcPct val="200000"/>
              </a:lnSpc>
            </a:pPr>
            <a:r>
              <a:rPr lang="zh-CN" altLang="en-US" sz="2400" dirty="0" smtClean="0">
                <a:solidFill>
                  <a:srgbClr val="FF0000"/>
                </a:solidFill>
              </a:rPr>
              <a:t>维护法律</a:t>
            </a:r>
            <a:r>
              <a:rPr lang="zh-CN" altLang="en-US" sz="2400" dirty="0" smtClean="0"/>
              <a:t>。争当法律权威的守望者、公平正义的守护者、具有良知的护法者。</a:t>
            </a:r>
          </a:p>
        </p:txBody>
      </p:sp>
      <p:graphicFrame>
        <p:nvGraphicFramePr>
          <p:cNvPr id="4" name="内容占位符 3"/>
          <p:cNvGraphicFramePr/>
          <p:nvPr/>
        </p:nvGraphicFramePr>
        <p:xfrm>
          <a:off x="7143757" y="1809739"/>
          <a:ext cx="4622784" cy="27812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1621" name="TextBox 4"/>
          <p:cNvSpPr txBox="1">
            <a:spLocks noChangeArrowheads="1"/>
          </p:cNvSpPr>
          <p:nvPr/>
        </p:nvSpPr>
        <p:spPr bwMode="auto">
          <a:xfrm>
            <a:off x="7620001" y="4953000"/>
            <a:ext cx="4076700" cy="400105"/>
          </a:xfrm>
          <a:prstGeom prst="rect">
            <a:avLst/>
          </a:prstGeom>
          <a:noFill/>
          <a:ln w="9525">
            <a:noFill/>
            <a:miter lim="800000"/>
          </a:ln>
        </p:spPr>
        <p:txBody>
          <a:bodyPr lIns="121917" tIns="60958" rIns="121917" bIns="60958">
            <a:spAutoFit/>
          </a:bodyPr>
          <a:lstStyle/>
          <a:p>
            <a:pPr algn="ctr" eaLnBrk="1" hangingPunct="1"/>
            <a:r>
              <a:rPr lang="zh-CN" altLang="en-US"/>
              <a:t>何谓法律面前人人平等</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defRPr/>
            </a:pPr>
            <a:r>
              <a:rPr lang="zh-CN" altLang="en-US" sz="4000" dirty="0" smtClean="0">
                <a:latin typeface="+mn-ea"/>
                <a:sym typeface="Wingdings 3" panose="05040102010807070707" pitchFamily="18" charset="2"/>
              </a:rPr>
              <a:t>案例导入</a:t>
            </a:r>
            <a:endParaRPr lang="zh-CN" altLang="en-US" sz="4000" dirty="0"/>
          </a:p>
        </p:txBody>
      </p:sp>
      <p:pic>
        <p:nvPicPr>
          <p:cNvPr id="112643" name="内容占位符 3" descr="timg.jpg"/>
          <p:cNvPicPr>
            <a:picLocks noGrp="1" noChangeAspect="1"/>
          </p:cNvPicPr>
          <p:nvPr>
            <p:ph idx="1"/>
          </p:nvPr>
        </p:nvPicPr>
        <p:blipFill>
          <a:blip r:embed="rId2" cstate="print"/>
          <a:srcRect/>
          <a:stretch>
            <a:fillRect/>
          </a:stretch>
        </p:blipFill>
        <p:spPr>
          <a:xfrm>
            <a:off x="3143251" y="1524000"/>
            <a:ext cx="5655733" cy="4233333"/>
          </a:xfrm>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标题 1"/>
          <p:cNvSpPr>
            <a:spLocks noGrp="1"/>
          </p:cNvSpPr>
          <p:nvPr>
            <p:ph type="title"/>
          </p:nvPr>
        </p:nvSpPr>
        <p:spPr/>
        <p:txBody>
          <a:bodyPr/>
          <a:lstStyle/>
          <a:p>
            <a:pPr algn="ctr"/>
            <a:r>
              <a:rPr lang="zh-CN" altLang="en-US" smtClean="0"/>
              <a:t>三、怎样培养法治思维</a:t>
            </a:r>
          </a:p>
        </p:txBody>
      </p:sp>
      <p:graphicFrame>
        <p:nvGraphicFramePr>
          <p:cNvPr id="5" name="内容占位符 4"/>
          <p:cNvGraphicFramePr>
            <a:graphicFrameLocks noGrp="1"/>
          </p:cNvGraphicFramePr>
          <p:nvPr>
            <p:ph idx="1"/>
          </p:nvPr>
        </p:nvGraphicFramePr>
        <p:xfrm>
          <a:off x="624417" y="1350434"/>
          <a:ext cx="10972800" cy="45275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Box 2"/>
          <p:cNvSpPr txBox="1">
            <a:spLocks noChangeArrowheads="1"/>
          </p:cNvSpPr>
          <p:nvPr/>
        </p:nvSpPr>
        <p:spPr bwMode="auto">
          <a:xfrm>
            <a:off x="571500" y="381000"/>
            <a:ext cx="4286251"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    学习法律知识</a:t>
            </a:r>
          </a:p>
        </p:txBody>
      </p:sp>
      <p:graphicFrame>
        <p:nvGraphicFramePr>
          <p:cNvPr id="5" name="内容占位符 3"/>
          <p:cNvGraphicFramePr>
            <a:graphicFrameLocks noGrp="1"/>
          </p:cNvGraphicFramePr>
          <p:nvPr>
            <p:ph idx="1"/>
          </p:nvPr>
        </p:nvGraphicFramePr>
        <p:xfrm>
          <a:off x="624417" y="1350434"/>
          <a:ext cx="10972800" cy="45275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内容占位符 2"/>
          <p:cNvSpPr>
            <a:spLocks noGrp="1"/>
          </p:cNvSpPr>
          <p:nvPr>
            <p:ph idx="1"/>
          </p:nvPr>
        </p:nvSpPr>
        <p:spPr/>
        <p:txBody>
          <a:bodyPr/>
          <a:lstStyle/>
          <a:p>
            <a:r>
              <a:rPr lang="zh-CN" altLang="en-US" smtClean="0"/>
              <a:t>正确理解法律的方法</a:t>
            </a:r>
            <a:endParaRPr lang="en-US" altLang="zh-CN" smtClean="0"/>
          </a:p>
          <a:p>
            <a:endParaRPr lang="zh-CN" altLang="en-US" smtClean="0"/>
          </a:p>
        </p:txBody>
      </p:sp>
      <p:pic>
        <p:nvPicPr>
          <p:cNvPr id="115715" name="内容占位符 3" descr="1.jpg"/>
          <p:cNvPicPr>
            <a:picLocks noChangeAspect="1"/>
          </p:cNvPicPr>
          <p:nvPr/>
        </p:nvPicPr>
        <p:blipFill>
          <a:blip r:embed="rId2" cstate="print"/>
          <a:srcRect/>
          <a:stretch>
            <a:fillRect/>
          </a:stretch>
        </p:blipFill>
        <p:spPr bwMode="auto">
          <a:xfrm>
            <a:off x="1418168" y="2844800"/>
            <a:ext cx="3001433" cy="3429000"/>
          </a:xfrm>
          <a:prstGeom prst="rect">
            <a:avLst/>
          </a:prstGeom>
          <a:noFill/>
          <a:ln w="9525">
            <a:noFill/>
            <a:miter lim="800000"/>
            <a:headEnd/>
            <a:tailEnd/>
          </a:ln>
        </p:spPr>
      </p:pic>
      <p:sp>
        <p:nvSpPr>
          <p:cNvPr id="115716" name="矩形 5"/>
          <p:cNvSpPr>
            <a:spLocks noChangeArrowheads="1"/>
          </p:cNvSpPr>
          <p:nvPr/>
        </p:nvSpPr>
        <p:spPr bwMode="auto">
          <a:xfrm>
            <a:off x="5395384" y="2374900"/>
            <a:ext cx="6096000" cy="3785650"/>
          </a:xfrm>
          <a:prstGeom prst="rect">
            <a:avLst/>
          </a:prstGeom>
          <a:noFill/>
          <a:ln w="9525">
            <a:noFill/>
            <a:miter lim="800000"/>
          </a:ln>
        </p:spPr>
        <p:txBody>
          <a:bodyPr lIns="91438" tIns="45719" rIns="91438" bIns="45719">
            <a:spAutoFit/>
          </a:bodyPr>
          <a:lstStyle/>
          <a:p>
            <a:pPr eaLnBrk="1" hangingPunct="1">
              <a:lnSpc>
                <a:spcPct val="200000"/>
              </a:lnSpc>
            </a:pPr>
            <a:r>
              <a:rPr lang="zh-CN" altLang="en-US" sz="2000" dirty="0"/>
              <a:t>威尼斯富商安东尼奥为了成全好友巴萨尼奥的婚事，向犹太人高利贷者夏洛克借债。夏洛克不要利息，但若逾期不还，要从安东尼奥身上割下一磅肉，</a:t>
            </a:r>
            <a:r>
              <a:rPr lang="zh-CN" altLang="en-US" sz="2000" dirty="0">
                <a:solidFill>
                  <a:srgbClr val="FF0000"/>
                </a:solidFill>
              </a:rPr>
              <a:t>最后巴萨尼奥的未婚妻鲍西娅假扮律师出庭，以所割的一磅肉必须正好是一磅肉，不能多也不能少，更不准流血。使夏洛克因无法执行恰好割一磅肉而败诉。</a:t>
            </a:r>
            <a:endParaRPr lang="zh-CN" altLang="en-US" sz="2000" dirty="0"/>
          </a:p>
        </p:txBody>
      </p:sp>
      <p:sp>
        <p:nvSpPr>
          <p:cNvPr id="115717" name="TextBox 2"/>
          <p:cNvSpPr txBox="1">
            <a:spLocks noChangeArrowheads="1"/>
          </p:cNvSpPr>
          <p:nvPr/>
        </p:nvSpPr>
        <p:spPr bwMode="auto">
          <a:xfrm>
            <a:off x="571500" y="381000"/>
            <a:ext cx="4286251"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    掌握法律方法</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1"/>
          <p:cNvSpPr>
            <a:spLocks noGrp="1"/>
          </p:cNvSpPr>
          <p:nvPr>
            <p:ph type="title"/>
          </p:nvPr>
        </p:nvSpPr>
        <p:spPr>
          <a:xfrm>
            <a:off x="2351617" y="645584"/>
            <a:ext cx="8763000" cy="649816"/>
          </a:xfrm>
        </p:spPr>
        <p:txBody>
          <a:bodyPr/>
          <a:lstStyle/>
          <a:p>
            <a:r>
              <a:rPr lang="zh-CN" altLang="en-US" sz="4300" dirty="0" smtClean="0"/>
              <a:t>（一）法律的含义</a:t>
            </a:r>
          </a:p>
        </p:txBody>
      </p:sp>
      <p:pic>
        <p:nvPicPr>
          <p:cNvPr id="15363" name="Picture 2"/>
          <p:cNvPicPr>
            <a:picLocks noChangeAspect="1" noChangeArrowheads="1"/>
          </p:cNvPicPr>
          <p:nvPr/>
        </p:nvPicPr>
        <p:blipFill>
          <a:blip r:embed="rId3" cstate="print"/>
          <a:srcRect/>
          <a:stretch>
            <a:fillRect/>
          </a:stretch>
        </p:blipFill>
        <p:spPr bwMode="auto">
          <a:xfrm>
            <a:off x="1200151" y="1797051"/>
            <a:ext cx="3606800" cy="4720167"/>
          </a:xfrm>
          <a:prstGeom prst="rect">
            <a:avLst/>
          </a:prstGeom>
          <a:noFill/>
          <a:ln w="9525">
            <a:noFill/>
            <a:miter lim="800000"/>
            <a:headEnd/>
            <a:tailEnd/>
          </a:ln>
        </p:spPr>
      </p:pic>
      <p:sp>
        <p:nvSpPr>
          <p:cNvPr id="2" name="矩形 1"/>
          <p:cNvSpPr/>
          <p:nvPr/>
        </p:nvSpPr>
        <p:spPr>
          <a:xfrm>
            <a:off x="5338234" y="1797051"/>
            <a:ext cx="6286500" cy="2135645"/>
          </a:xfrm>
          <a:prstGeom prst="rect">
            <a:avLst/>
          </a:prstGeom>
        </p:spPr>
        <p:txBody>
          <a:bodyPr lIns="121917" tIns="60958" rIns="121917" bIns="60958">
            <a:spAutoFit/>
          </a:bodyPr>
          <a:lstStyle/>
          <a:p>
            <a:pPr eaLnBrk="1" hangingPunct="1">
              <a:lnSpc>
                <a:spcPct val="150000"/>
              </a:lnSpc>
              <a:defRPr/>
            </a:pPr>
            <a:r>
              <a:rPr lang="zh-CN" altLang="en-US" kern="0" dirty="0">
                <a:solidFill>
                  <a:sysClr val="windowText" lastClr="000000">
                    <a:lumMod val="85000"/>
                    <a:lumOff val="15000"/>
                  </a:sysClr>
                </a:solidFill>
                <a:latin typeface="+mn-ea"/>
                <a:ea typeface="+mn-ea"/>
              </a:rPr>
              <a:t>东汉许慎在</a:t>
            </a:r>
            <a:r>
              <a:rPr lang="en-US" altLang="zh-CN" kern="0" dirty="0">
                <a:solidFill>
                  <a:sysClr val="windowText" lastClr="000000">
                    <a:lumMod val="85000"/>
                    <a:lumOff val="15000"/>
                  </a:sysClr>
                </a:solidFill>
                <a:latin typeface="+mn-ea"/>
                <a:ea typeface="+mn-ea"/>
              </a:rPr>
              <a:t>《</a:t>
            </a:r>
            <a:r>
              <a:rPr lang="zh-CN" altLang="en-US" kern="0" dirty="0">
                <a:solidFill>
                  <a:sysClr val="windowText" lastClr="000000">
                    <a:lumMod val="85000"/>
                    <a:lumOff val="15000"/>
                  </a:sysClr>
                </a:solidFill>
                <a:latin typeface="+mn-ea"/>
                <a:ea typeface="+mn-ea"/>
              </a:rPr>
              <a:t>说文解字</a:t>
            </a:r>
            <a:r>
              <a:rPr lang="en-US" altLang="zh-CN" kern="0" dirty="0">
                <a:solidFill>
                  <a:sysClr val="windowText" lastClr="000000">
                    <a:lumMod val="85000"/>
                    <a:lumOff val="15000"/>
                  </a:sysClr>
                </a:solidFill>
                <a:latin typeface="+mn-ea"/>
                <a:ea typeface="+mn-ea"/>
              </a:rPr>
              <a:t>》</a:t>
            </a:r>
            <a:r>
              <a:rPr lang="zh-CN" altLang="en-US" kern="0" dirty="0">
                <a:solidFill>
                  <a:sysClr val="windowText" lastClr="000000">
                    <a:lumMod val="85000"/>
                    <a:lumOff val="15000"/>
                  </a:sysClr>
                </a:solidFill>
                <a:latin typeface="+mn-ea"/>
                <a:ea typeface="+mn-ea"/>
              </a:rPr>
              <a:t>上说：“灋，刑也。平之如水，从水。廌所以触不直者去之，从</a:t>
            </a:r>
            <a:r>
              <a:rPr lang="en-US" altLang="zh-CN" kern="0" dirty="0">
                <a:solidFill>
                  <a:sysClr val="windowText" lastClr="000000">
                    <a:lumMod val="85000"/>
                    <a:lumOff val="15000"/>
                  </a:sysClr>
                </a:solidFill>
                <a:latin typeface="+mn-ea"/>
                <a:ea typeface="+mn-ea"/>
              </a:rPr>
              <a:t>[</a:t>
            </a:r>
            <a:r>
              <a:rPr lang="zh-CN" altLang="en-US" kern="0" dirty="0">
                <a:solidFill>
                  <a:sysClr val="windowText" lastClr="000000">
                    <a:lumMod val="85000"/>
                    <a:lumOff val="15000"/>
                  </a:sysClr>
                </a:solidFill>
                <a:latin typeface="+mn-ea"/>
                <a:ea typeface="+mn-ea"/>
              </a:rPr>
              <a:t>廌</a:t>
            </a:r>
            <a:r>
              <a:rPr lang="en-US" altLang="zh-CN" kern="0" dirty="0">
                <a:solidFill>
                  <a:sysClr val="windowText" lastClr="000000">
                    <a:lumMod val="85000"/>
                    <a:lumOff val="15000"/>
                  </a:sysClr>
                </a:solidFill>
                <a:latin typeface="+mn-ea"/>
                <a:ea typeface="+mn-ea"/>
              </a:rPr>
              <a:t>]</a:t>
            </a:r>
            <a:r>
              <a:rPr lang="zh-CN" altLang="en-US" kern="0" dirty="0">
                <a:solidFill>
                  <a:sysClr val="windowText" lastClr="000000">
                    <a:lumMod val="85000"/>
                    <a:lumOff val="15000"/>
                  </a:sysClr>
                </a:solidFill>
                <a:latin typeface="+mn-ea"/>
                <a:ea typeface="+mn-ea"/>
              </a:rPr>
              <a:t>去。</a:t>
            </a:r>
            <a:endParaRPr lang="en-US" altLang="zh-CN" kern="0" dirty="0">
              <a:solidFill>
                <a:sysClr val="windowText" lastClr="000000">
                  <a:lumMod val="85000"/>
                  <a:lumOff val="15000"/>
                </a:sysClr>
              </a:solidFill>
              <a:latin typeface="+mn-ea"/>
              <a:ea typeface="+mn-ea"/>
            </a:endParaRPr>
          </a:p>
          <a:p>
            <a:pPr eaLnBrk="1" hangingPunct="1">
              <a:lnSpc>
                <a:spcPct val="150000"/>
              </a:lnSpc>
              <a:defRPr/>
            </a:pPr>
            <a:r>
              <a:rPr lang="zh-CN" altLang="en-US" kern="0" dirty="0">
                <a:solidFill>
                  <a:sysClr val="windowText" lastClr="000000">
                    <a:lumMod val="85000"/>
                    <a:lumOff val="15000"/>
                  </a:sysClr>
                </a:solidFill>
                <a:latin typeface="+mn-ea"/>
                <a:ea typeface="+mn-ea"/>
              </a:rPr>
              <a:t>“廌</a:t>
            </a:r>
            <a:r>
              <a:rPr lang="en-US" altLang="zh-CN" kern="0" dirty="0" err="1">
                <a:solidFill>
                  <a:sysClr val="windowText" lastClr="000000">
                    <a:lumMod val="85000"/>
                    <a:lumOff val="15000"/>
                  </a:sysClr>
                </a:solidFill>
                <a:latin typeface="+mn-ea"/>
                <a:ea typeface="+mn-ea"/>
              </a:rPr>
              <a:t>zhài</a:t>
            </a:r>
            <a:r>
              <a:rPr lang="en-US" altLang="zh-CN" kern="0" dirty="0">
                <a:solidFill>
                  <a:sysClr val="windowText" lastClr="000000">
                    <a:lumMod val="85000"/>
                    <a:lumOff val="15000"/>
                  </a:sysClr>
                </a:solidFill>
                <a:latin typeface="+mn-ea"/>
                <a:ea typeface="+mn-ea"/>
              </a:rPr>
              <a:t>”</a:t>
            </a:r>
            <a:r>
              <a:rPr lang="zh-CN" altLang="en-US" kern="0" dirty="0">
                <a:solidFill>
                  <a:sysClr val="windowText" lastClr="000000">
                    <a:lumMod val="85000"/>
                    <a:lumOff val="15000"/>
                  </a:sysClr>
                </a:solidFill>
                <a:latin typeface="+mn-ea"/>
                <a:ea typeface="+mn-ea"/>
              </a:rPr>
              <a:t>即为獬豸。由“灋</a:t>
            </a:r>
            <a:r>
              <a:rPr lang="en-US" altLang="zh-CN" kern="0" dirty="0" err="1">
                <a:solidFill>
                  <a:sysClr val="windowText" lastClr="000000">
                    <a:lumMod val="85000"/>
                    <a:lumOff val="15000"/>
                  </a:sysClr>
                </a:solidFill>
                <a:latin typeface="+mn-ea"/>
                <a:ea typeface="+mn-ea"/>
              </a:rPr>
              <a:t>fǎ</a:t>
            </a:r>
            <a:r>
              <a:rPr lang="en-US" altLang="zh-CN" kern="0" dirty="0">
                <a:solidFill>
                  <a:sysClr val="windowText" lastClr="000000">
                    <a:lumMod val="85000"/>
                    <a:lumOff val="15000"/>
                  </a:sysClr>
                </a:solidFill>
                <a:latin typeface="+mn-ea"/>
                <a:ea typeface="+mn-ea"/>
              </a:rPr>
              <a:t>”</a:t>
            </a:r>
            <a:r>
              <a:rPr lang="zh-CN" altLang="en-US" kern="0" dirty="0">
                <a:solidFill>
                  <a:sysClr val="windowText" lastClr="000000">
                    <a:lumMod val="85000"/>
                    <a:lumOff val="15000"/>
                  </a:sysClr>
                </a:solidFill>
                <a:latin typeface="+mn-ea"/>
                <a:ea typeface="+mn-ea"/>
              </a:rPr>
              <a:t>到“法”，“廌 </a:t>
            </a:r>
            <a:r>
              <a:rPr lang="en-US" altLang="zh-CN" kern="0" dirty="0" err="1">
                <a:solidFill>
                  <a:sysClr val="windowText" lastClr="000000">
                    <a:lumMod val="85000"/>
                    <a:lumOff val="15000"/>
                  </a:sysClr>
                </a:solidFill>
                <a:latin typeface="+mn-ea"/>
                <a:ea typeface="+mn-ea"/>
              </a:rPr>
              <a:t>zhaì</a:t>
            </a:r>
            <a:r>
              <a:rPr lang="en-US" altLang="zh-CN" kern="0" dirty="0">
                <a:solidFill>
                  <a:sysClr val="windowText" lastClr="000000">
                    <a:lumMod val="85000"/>
                    <a:lumOff val="15000"/>
                  </a:sysClr>
                </a:solidFill>
                <a:latin typeface="+mn-ea"/>
                <a:ea typeface="+mn-ea"/>
              </a:rPr>
              <a:t>”</a:t>
            </a:r>
            <a:r>
              <a:rPr lang="zh-CN" altLang="en-US" kern="0" dirty="0">
                <a:solidFill>
                  <a:sysClr val="windowText" lastClr="000000">
                    <a:lumMod val="85000"/>
                    <a:lumOff val="15000"/>
                  </a:sysClr>
                </a:solidFill>
                <a:latin typeface="+mn-ea"/>
                <a:ea typeface="+mn-ea"/>
              </a:rPr>
              <a:t>字虽然已被隐去，然而它象征的中国传统法律文化并没有消失。</a:t>
            </a:r>
          </a:p>
        </p:txBody>
      </p:sp>
    </p:spTree>
    <p:custDataLst>
      <p:tags r:id="rId1"/>
    </p:custData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内容占位符 2"/>
          <p:cNvSpPr>
            <a:spLocks noGrp="1"/>
          </p:cNvSpPr>
          <p:nvPr>
            <p:ph sz="half" idx="1"/>
          </p:nvPr>
        </p:nvSpPr>
        <p:spPr>
          <a:xfrm>
            <a:off x="687917" y="1225551"/>
            <a:ext cx="5181600" cy="4351867"/>
          </a:xfrm>
        </p:spPr>
        <p:txBody>
          <a:bodyPr/>
          <a:lstStyle/>
          <a:p>
            <a:r>
              <a:rPr lang="zh-CN" altLang="en-US" smtClean="0"/>
              <a:t>正确运用法律的方法</a:t>
            </a:r>
            <a:endParaRPr lang="en-US" altLang="zh-CN" smtClean="0"/>
          </a:p>
          <a:p>
            <a:endParaRPr lang="zh-CN" altLang="en-US" smtClean="0"/>
          </a:p>
        </p:txBody>
      </p:sp>
      <p:sp>
        <p:nvSpPr>
          <p:cNvPr id="116739" name="内容占位符 5"/>
          <p:cNvSpPr>
            <a:spLocks noGrp="1"/>
          </p:cNvSpPr>
          <p:nvPr>
            <p:ph sz="half" idx="2"/>
          </p:nvPr>
        </p:nvSpPr>
        <p:spPr>
          <a:xfrm>
            <a:off x="6172200" y="1826684"/>
            <a:ext cx="5181600" cy="4349749"/>
          </a:xfrm>
        </p:spPr>
        <p:txBody>
          <a:bodyPr/>
          <a:lstStyle/>
          <a:p>
            <a:pPr>
              <a:lnSpc>
                <a:spcPct val="200000"/>
              </a:lnSpc>
            </a:pPr>
            <a:endParaRPr lang="en-US" altLang="zh-CN" sz="2800" dirty="0" smtClean="0"/>
          </a:p>
          <a:p>
            <a:pPr>
              <a:lnSpc>
                <a:spcPct val="200000"/>
              </a:lnSpc>
            </a:pPr>
            <a:r>
              <a:rPr lang="zh-CN" altLang="en-US" sz="2800" dirty="0" smtClean="0"/>
              <a:t>讨论：债务人迟延履行债务，怎么办？</a:t>
            </a:r>
          </a:p>
        </p:txBody>
      </p:sp>
      <p:pic>
        <p:nvPicPr>
          <p:cNvPr id="116740" name="图片 3" descr="timg.jpg"/>
          <p:cNvPicPr>
            <a:picLocks noChangeAspect="1"/>
          </p:cNvPicPr>
          <p:nvPr/>
        </p:nvPicPr>
        <p:blipFill>
          <a:blip r:embed="rId2" cstate="print"/>
          <a:srcRect/>
          <a:stretch>
            <a:fillRect/>
          </a:stretch>
        </p:blipFill>
        <p:spPr bwMode="auto">
          <a:xfrm>
            <a:off x="702733" y="2233084"/>
            <a:ext cx="3871384" cy="3928533"/>
          </a:xfrm>
          <a:prstGeom prst="rect">
            <a:avLst/>
          </a:prstGeom>
          <a:noFill/>
          <a:ln w="9525">
            <a:noFill/>
            <a:miter lim="800000"/>
            <a:headEnd/>
            <a:tailEnd/>
          </a:ln>
        </p:spPr>
      </p:pic>
      <p:sp>
        <p:nvSpPr>
          <p:cNvPr id="116741" name="TextBox 2"/>
          <p:cNvSpPr txBox="1">
            <a:spLocks noChangeArrowheads="1"/>
          </p:cNvSpPr>
          <p:nvPr/>
        </p:nvSpPr>
        <p:spPr bwMode="auto">
          <a:xfrm>
            <a:off x="571500" y="381000"/>
            <a:ext cx="4286251"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    掌握法律方法</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内容占位符 3" descr="QQ截图20180508052624.png"/>
          <p:cNvPicPr>
            <a:picLocks noGrp="1" noChangeAspect="1"/>
          </p:cNvPicPr>
          <p:nvPr>
            <p:ph idx="1"/>
          </p:nvPr>
        </p:nvPicPr>
        <p:blipFill>
          <a:blip r:embed="rId2" cstate="print"/>
          <a:srcRect/>
          <a:stretch>
            <a:fillRect/>
          </a:stretch>
        </p:blipFill>
        <p:spPr>
          <a:xfrm>
            <a:off x="4627034" y="2273300"/>
            <a:ext cx="6773333" cy="3752851"/>
          </a:xfrm>
        </p:spPr>
      </p:pic>
      <p:sp>
        <p:nvSpPr>
          <p:cNvPr id="117763" name="TextBox 4"/>
          <p:cNvSpPr txBox="1">
            <a:spLocks noChangeArrowheads="1"/>
          </p:cNvSpPr>
          <p:nvPr/>
        </p:nvSpPr>
        <p:spPr bwMode="auto">
          <a:xfrm>
            <a:off x="846667" y="1801285"/>
            <a:ext cx="2865967" cy="503767"/>
          </a:xfrm>
          <a:prstGeom prst="rect">
            <a:avLst/>
          </a:prstGeom>
          <a:noFill/>
          <a:ln w="9525">
            <a:noFill/>
            <a:miter lim="800000"/>
          </a:ln>
        </p:spPr>
        <p:txBody>
          <a:bodyPr lIns="91438" tIns="45719" rIns="91438" bIns="45719">
            <a:spAutoFit/>
          </a:bodyPr>
          <a:lstStyle/>
          <a:p>
            <a:pPr eaLnBrk="1" hangingPunct="1"/>
            <a:r>
              <a:rPr lang="en-US" altLang="zh-CN" sz="2700" b="1" dirty="0">
                <a:latin typeface="宋体" panose="02010600030101010101" pitchFamily="2" charset="-122"/>
              </a:rPr>
              <a:t>1</a:t>
            </a:r>
            <a:r>
              <a:rPr lang="zh-CN" altLang="en-US" sz="2700" b="1" dirty="0">
                <a:latin typeface="宋体" panose="02010600030101010101" pitchFamily="2" charset="-122"/>
              </a:rPr>
              <a:t>、立法讨论</a:t>
            </a:r>
          </a:p>
        </p:txBody>
      </p:sp>
      <p:sp>
        <p:nvSpPr>
          <p:cNvPr id="117764" name="TextBox 2"/>
          <p:cNvSpPr txBox="1">
            <a:spLocks noChangeArrowheads="1"/>
          </p:cNvSpPr>
          <p:nvPr/>
        </p:nvSpPr>
        <p:spPr bwMode="auto">
          <a:xfrm>
            <a:off x="571500" y="381000"/>
            <a:ext cx="4286251"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    参与法律实践</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Box 4"/>
          <p:cNvSpPr txBox="1">
            <a:spLocks noChangeArrowheads="1"/>
          </p:cNvSpPr>
          <p:nvPr/>
        </p:nvSpPr>
        <p:spPr bwMode="auto">
          <a:xfrm>
            <a:off x="846667" y="1801285"/>
            <a:ext cx="2865967" cy="503767"/>
          </a:xfrm>
          <a:prstGeom prst="rect">
            <a:avLst/>
          </a:prstGeom>
          <a:noFill/>
          <a:ln w="9525">
            <a:noFill/>
            <a:miter lim="800000"/>
          </a:ln>
        </p:spPr>
        <p:txBody>
          <a:bodyPr lIns="91438" tIns="45719" rIns="91438" bIns="45719">
            <a:spAutoFit/>
          </a:bodyPr>
          <a:lstStyle/>
          <a:p>
            <a:pPr algn="ctr" eaLnBrk="1" hangingPunct="1"/>
            <a:r>
              <a:rPr lang="en-US" altLang="zh-CN" sz="2700" b="1" dirty="0">
                <a:latin typeface="宋体" panose="02010600030101010101" pitchFamily="2" charset="-122"/>
              </a:rPr>
              <a:t>2</a:t>
            </a:r>
            <a:r>
              <a:rPr lang="zh-CN" altLang="en-US" sz="2700" b="1" dirty="0">
                <a:latin typeface="宋体" panose="02010600030101010101" pitchFamily="2" charset="-122"/>
              </a:rPr>
              <a:t>、行使监督权</a:t>
            </a:r>
          </a:p>
        </p:txBody>
      </p:sp>
      <p:sp>
        <p:nvSpPr>
          <p:cNvPr id="118787" name="TextBox 2"/>
          <p:cNvSpPr txBox="1">
            <a:spLocks noChangeArrowheads="1"/>
          </p:cNvSpPr>
          <p:nvPr/>
        </p:nvSpPr>
        <p:spPr bwMode="auto">
          <a:xfrm>
            <a:off x="571500" y="381000"/>
            <a:ext cx="4286251"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    参与法律实践</a:t>
            </a:r>
          </a:p>
        </p:txBody>
      </p:sp>
      <p:pic>
        <p:nvPicPr>
          <p:cNvPr id="118788" name="内容占位符 7" descr="1.jpg"/>
          <p:cNvPicPr>
            <a:picLocks noGrp="1" noChangeAspect="1"/>
          </p:cNvPicPr>
          <p:nvPr>
            <p:ph idx="1"/>
          </p:nvPr>
        </p:nvPicPr>
        <p:blipFill>
          <a:blip r:embed="rId2" cstate="print"/>
          <a:srcRect/>
          <a:stretch>
            <a:fillRect/>
          </a:stretch>
        </p:blipFill>
        <p:spPr>
          <a:xfrm>
            <a:off x="5715000" y="1714500"/>
            <a:ext cx="3970867" cy="3970867"/>
          </a:xfrm>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Box 2"/>
          <p:cNvSpPr txBox="1">
            <a:spLocks noChangeArrowheads="1"/>
          </p:cNvSpPr>
          <p:nvPr/>
        </p:nvSpPr>
        <p:spPr bwMode="auto">
          <a:xfrm>
            <a:off x="571500" y="381000"/>
            <a:ext cx="4286251"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    参与法律实践</a:t>
            </a:r>
          </a:p>
        </p:txBody>
      </p:sp>
      <p:sp>
        <p:nvSpPr>
          <p:cNvPr id="119811" name="内容占位符 2"/>
          <p:cNvSpPr>
            <a:spLocks noGrp="1"/>
          </p:cNvSpPr>
          <p:nvPr>
            <p:ph sz="half" idx="1"/>
          </p:nvPr>
        </p:nvSpPr>
        <p:spPr>
          <a:xfrm>
            <a:off x="571500" y="1524001"/>
            <a:ext cx="3429000" cy="571500"/>
          </a:xfrm>
        </p:spPr>
        <p:txBody>
          <a:bodyPr/>
          <a:lstStyle/>
          <a:p>
            <a:pPr>
              <a:spcBef>
                <a:spcPct val="0"/>
              </a:spcBef>
              <a:buFont typeface="Wingdings" panose="05000000000000000000" pitchFamily="2" charset="2"/>
              <a:buNone/>
            </a:pPr>
            <a:r>
              <a:rPr lang="en-US" altLang="zh-CN" b="1" smtClean="0">
                <a:latin typeface="宋体" panose="02010600030101010101" pitchFamily="2" charset="-122"/>
                <a:ea typeface="宋体" panose="02010600030101010101" pitchFamily="2" charset="-122"/>
              </a:rPr>
              <a:t>3</a:t>
            </a:r>
            <a:r>
              <a:rPr lang="zh-CN" altLang="en-US" b="1" smtClean="0">
                <a:latin typeface="宋体" panose="02010600030101010101" pitchFamily="2" charset="-122"/>
                <a:ea typeface="宋体" panose="02010600030101010101" pitchFamily="2" charset="-122"/>
              </a:rPr>
              <a:t>、旁听司法审判</a:t>
            </a:r>
          </a:p>
        </p:txBody>
      </p:sp>
      <p:sp>
        <p:nvSpPr>
          <p:cNvPr id="11" name="内容占位符 4"/>
          <p:cNvSpPr txBox="1"/>
          <p:nvPr/>
        </p:nvSpPr>
        <p:spPr>
          <a:xfrm>
            <a:off x="5715001" y="952501"/>
            <a:ext cx="6000751" cy="5619751"/>
          </a:xfrm>
          <a:prstGeom prst="rect">
            <a:avLst/>
          </a:prstGeom>
        </p:spPr>
        <p:txBody>
          <a:bodyPr lIns="121917" tIns="60958" rIns="121917" bIns="60958">
            <a:normAutofit fontScale="40000" lnSpcReduction="20000"/>
          </a:bodyPr>
          <a:lstStyle/>
          <a:p>
            <a:pPr marL="457200" indent="-457200">
              <a:lnSpc>
                <a:spcPct val="170000"/>
              </a:lnSpc>
              <a:spcBef>
                <a:spcPct val="20000"/>
              </a:spcBef>
              <a:buFont typeface="Wingdings" panose="05000000000000000000" pitchFamily="2" charset="2"/>
              <a:buChar char="l"/>
              <a:defRPr/>
            </a:pPr>
            <a:r>
              <a:rPr lang="zh-CN" altLang="en-US" sz="5300" dirty="0">
                <a:latin typeface="微软雅黑" panose="020B0503020204020204" pitchFamily="34" charset="-122"/>
                <a:ea typeface="微软雅黑" panose="020B0503020204020204" pitchFamily="34" charset="-122"/>
              </a:rPr>
              <a:t>公开审理的案件，公民可以旁听；根据法庭场所和参加旁听人数等情况，需要时，持人民法院发出的旁听证进入法庭。</a:t>
            </a:r>
            <a:br>
              <a:rPr lang="zh-CN" altLang="en-US" sz="5300" dirty="0">
                <a:latin typeface="微软雅黑" panose="020B0503020204020204" pitchFamily="34" charset="-122"/>
                <a:ea typeface="微软雅黑" panose="020B0503020204020204" pitchFamily="34" charset="-122"/>
              </a:rPr>
            </a:br>
            <a:r>
              <a:rPr lang="zh-CN" altLang="en-US" sz="5300" dirty="0">
                <a:latin typeface="微软雅黑" panose="020B0503020204020204" pitchFamily="34" charset="-122"/>
                <a:ea typeface="微软雅黑" panose="020B0503020204020204" pitchFamily="34" charset="-122"/>
              </a:rPr>
              <a:t/>
            </a:r>
            <a:br>
              <a:rPr lang="zh-CN" altLang="en-US" sz="5300" dirty="0">
                <a:latin typeface="微软雅黑" panose="020B0503020204020204" pitchFamily="34" charset="-122"/>
                <a:ea typeface="微软雅黑" panose="020B0503020204020204" pitchFamily="34" charset="-122"/>
              </a:rPr>
            </a:br>
            <a:r>
              <a:rPr lang="zh-CN" altLang="en-US" sz="5300" dirty="0">
                <a:latin typeface="微软雅黑" panose="020B0503020204020204" pitchFamily="34" charset="-122"/>
                <a:ea typeface="微软雅黑" panose="020B0503020204020204" pitchFamily="34" charset="-122"/>
              </a:rPr>
              <a:t>旁听人员必须遵守下列纪律：</a:t>
            </a:r>
            <a:br>
              <a:rPr lang="zh-CN" altLang="en-US" sz="5300" dirty="0">
                <a:latin typeface="微软雅黑" panose="020B0503020204020204" pitchFamily="34" charset="-122"/>
                <a:ea typeface="微软雅黑" panose="020B0503020204020204" pitchFamily="34" charset="-122"/>
              </a:rPr>
            </a:br>
            <a:r>
              <a:rPr lang="zh-CN" altLang="en-US" sz="5300" dirty="0">
                <a:latin typeface="微软雅黑" panose="020B0503020204020204" pitchFamily="34" charset="-122"/>
                <a:ea typeface="微软雅黑" panose="020B0503020204020204" pitchFamily="34" charset="-122"/>
              </a:rPr>
              <a:t>（一）不得录音、录像和摄影；</a:t>
            </a:r>
            <a:br>
              <a:rPr lang="zh-CN" altLang="en-US" sz="5300" dirty="0">
                <a:latin typeface="微软雅黑" panose="020B0503020204020204" pitchFamily="34" charset="-122"/>
                <a:ea typeface="微软雅黑" panose="020B0503020204020204" pitchFamily="34" charset="-122"/>
              </a:rPr>
            </a:br>
            <a:r>
              <a:rPr lang="zh-CN" altLang="en-US" sz="5300" dirty="0">
                <a:latin typeface="微软雅黑" panose="020B0503020204020204" pitchFamily="34" charset="-122"/>
                <a:ea typeface="微软雅黑" panose="020B0503020204020204" pitchFamily="34" charset="-122"/>
              </a:rPr>
              <a:t>（二）不得随意走动和进入审判区；</a:t>
            </a:r>
            <a:br>
              <a:rPr lang="zh-CN" altLang="en-US" sz="5300" dirty="0">
                <a:latin typeface="微软雅黑" panose="020B0503020204020204" pitchFamily="34" charset="-122"/>
                <a:ea typeface="微软雅黑" panose="020B0503020204020204" pitchFamily="34" charset="-122"/>
              </a:rPr>
            </a:br>
            <a:r>
              <a:rPr lang="zh-CN" altLang="en-US" sz="5300" dirty="0">
                <a:latin typeface="微软雅黑" panose="020B0503020204020204" pitchFamily="34" charset="-122"/>
                <a:ea typeface="微软雅黑" panose="020B0503020204020204" pitchFamily="34" charset="-122"/>
              </a:rPr>
              <a:t>（三）不得发言、提问；</a:t>
            </a:r>
            <a:br>
              <a:rPr lang="zh-CN" altLang="en-US" sz="5300" dirty="0">
                <a:latin typeface="微软雅黑" panose="020B0503020204020204" pitchFamily="34" charset="-122"/>
                <a:ea typeface="微软雅黑" panose="020B0503020204020204" pitchFamily="34" charset="-122"/>
              </a:rPr>
            </a:br>
            <a:r>
              <a:rPr lang="zh-CN" altLang="en-US" sz="5300" dirty="0">
                <a:latin typeface="微软雅黑" panose="020B0503020204020204" pitchFamily="34" charset="-122"/>
                <a:ea typeface="微软雅黑" panose="020B0503020204020204" pitchFamily="34" charset="-122"/>
              </a:rPr>
              <a:t>（四）不得鼓掌、喧哗、哄闹和实施其他妨害审判活动的行为</a:t>
            </a:r>
          </a:p>
          <a:p>
            <a:pPr marL="457200" indent="-457200">
              <a:spcBef>
                <a:spcPct val="20000"/>
              </a:spcBef>
              <a:buFont typeface="Wingdings" panose="05000000000000000000" pitchFamily="2" charset="2"/>
              <a:buChar char="l"/>
              <a:defRPr/>
            </a:pPr>
            <a:endParaRPr lang="zh-CN" altLang="en-US" sz="2700" dirty="0">
              <a:latin typeface="微软雅黑" panose="020B0503020204020204" pitchFamily="34" charset="-122"/>
              <a:ea typeface="微软雅黑" panose="020B0503020204020204" pitchFamily="34" charset="-122"/>
            </a:endParaRPr>
          </a:p>
        </p:txBody>
      </p:sp>
      <p:pic>
        <p:nvPicPr>
          <p:cNvPr id="119813" name="图片 11" descr="3.jpg"/>
          <p:cNvPicPr>
            <a:picLocks noChangeAspect="1"/>
          </p:cNvPicPr>
          <p:nvPr/>
        </p:nvPicPr>
        <p:blipFill>
          <a:blip r:embed="rId2" cstate="print"/>
          <a:srcRect/>
          <a:stretch>
            <a:fillRect/>
          </a:stretch>
        </p:blipFill>
        <p:spPr bwMode="auto">
          <a:xfrm>
            <a:off x="258234" y="2571751"/>
            <a:ext cx="4650317" cy="29548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Box 4"/>
          <p:cNvSpPr txBox="1">
            <a:spLocks noChangeArrowheads="1"/>
          </p:cNvSpPr>
          <p:nvPr/>
        </p:nvSpPr>
        <p:spPr bwMode="auto">
          <a:xfrm>
            <a:off x="476252" y="1524000"/>
            <a:ext cx="3915833" cy="1338826"/>
          </a:xfrm>
          <a:prstGeom prst="rect">
            <a:avLst/>
          </a:prstGeom>
          <a:noFill/>
          <a:ln w="9525">
            <a:noFill/>
            <a:miter lim="800000"/>
          </a:ln>
        </p:spPr>
        <p:txBody>
          <a:bodyPr lIns="91438" tIns="45719" rIns="91438" bIns="45719">
            <a:spAutoFit/>
          </a:bodyPr>
          <a:lstStyle/>
          <a:p>
            <a:pPr eaLnBrk="1" hangingPunct="1">
              <a:lnSpc>
                <a:spcPct val="150000"/>
              </a:lnSpc>
            </a:pPr>
            <a:r>
              <a:rPr lang="en-US" altLang="zh-CN" sz="2700" b="1" dirty="0">
                <a:latin typeface="宋体" panose="02010600030101010101" pitchFamily="2" charset="-122"/>
              </a:rPr>
              <a:t>4</a:t>
            </a:r>
            <a:r>
              <a:rPr lang="zh-CN" altLang="en-US" sz="2700" b="1" dirty="0">
                <a:latin typeface="宋体" panose="02010600030101010101" pitchFamily="2" charset="-122"/>
              </a:rPr>
              <a:t>、模拟法庭、法律诊所、法律辩论</a:t>
            </a:r>
            <a:endParaRPr lang="en-US" altLang="zh-CN" sz="2700" b="1" dirty="0">
              <a:latin typeface="宋体" panose="02010600030101010101" pitchFamily="2" charset="-122"/>
            </a:endParaRPr>
          </a:p>
        </p:txBody>
      </p:sp>
      <p:sp>
        <p:nvSpPr>
          <p:cNvPr id="120835" name="TextBox 2"/>
          <p:cNvSpPr txBox="1">
            <a:spLocks noChangeArrowheads="1"/>
          </p:cNvSpPr>
          <p:nvPr/>
        </p:nvSpPr>
        <p:spPr bwMode="auto">
          <a:xfrm>
            <a:off x="571500" y="381000"/>
            <a:ext cx="4286251"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    参与法律实践</a:t>
            </a:r>
          </a:p>
        </p:txBody>
      </p:sp>
      <p:pic>
        <p:nvPicPr>
          <p:cNvPr id="120836" name="Picture 2" descr="http://www.jsyzfy.gov.cn/upload/20125301125130.jpg"/>
          <p:cNvPicPr>
            <a:picLocks noChangeAspect="1" noChangeArrowheads="1"/>
          </p:cNvPicPr>
          <p:nvPr/>
        </p:nvPicPr>
        <p:blipFill>
          <a:blip r:embed="rId2" cstate="print"/>
          <a:srcRect/>
          <a:stretch>
            <a:fillRect/>
          </a:stretch>
        </p:blipFill>
        <p:spPr bwMode="auto">
          <a:xfrm>
            <a:off x="5048252" y="2000251"/>
            <a:ext cx="5363633" cy="434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Box 2"/>
          <p:cNvSpPr txBox="1">
            <a:spLocks noChangeArrowheads="1"/>
          </p:cNvSpPr>
          <p:nvPr/>
        </p:nvSpPr>
        <p:spPr bwMode="auto">
          <a:xfrm>
            <a:off x="666752" y="381000"/>
            <a:ext cx="4286249"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    养成守法习惯</a:t>
            </a:r>
          </a:p>
        </p:txBody>
      </p:sp>
      <p:sp>
        <p:nvSpPr>
          <p:cNvPr id="10" name="内容占位符 9"/>
          <p:cNvSpPr>
            <a:spLocks noGrp="1"/>
          </p:cNvSpPr>
          <p:nvPr>
            <p:ph idx="1"/>
          </p:nvPr>
        </p:nvSpPr>
        <p:spPr>
          <a:xfrm>
            <a:off x="624417" y="1350434"/>
            <a:ext cx="10972800" cy="4527551"/>
          </a:xfrm>
        </p:spPr>
        <p:txBody>
          <a:bodyPr/>
          <a:lstStyle/>
          <a:p>
            <a:pPr algn="ctr">
              <a:defRPr/>
            </a:pPr>
            <a:r>
              <a:rPr lang="zh-CN" altLang="en-US" b="1" dirty="0" smtClean="0">
                <a:latin typeface="+mn-ea"/>
                <a:sym typeface="Wingdings 3" panose="05040102010807070707" pitchFamily="18" charset="2"/>
              </a:rPr>
              <a:t>案例分析</a:t>
            </a:r>
            <a:r>
              <a:rPr lang="en-US" altLang="zh-CN" b="1" dirty="0" smtClean="0">
                <a:latin typeface="+mn-ea"/>
                <a:sym typeface="Wingdings 3" panose="05040102010807070707" pitchFamily="18" charset="2"/>
              </a:rPr>
              <a:t>《</a:t>
            </a:r>
            <a:r>
              <a:rPr lang="zh-CN" altLang="en-US" b="1" dirty="0" smtClean="0">
                <a:latin typeface="+mn-ea"/>
                <a:sym typeface="Wingdings 3" panose="05040102010807070707" pitchFamily="18" charset="2"/>
              </a:rPr>
              <a:t>高校女硕士掏出学生证要求处罚“半价”</a:t>
            </a:r>
            <a:r>
              <a:rPr lang="en-US" altLang="zh-CN" b="1" dirty="0" smtClean="0">
                <a:latin typeface="+mn-ea"/>
                <a:sym typeface="Wingdings 3" panose="05040102010807070707" pitchFamily="18" charset="2"/>
              </a:rPr>
              <a:t>》</a:t>
            </a:r>
          </a:p>
          <a:p>
            <a:pPr algn="ctr">
              <a:defRPr/>
            </a:pPr>
            <a:endParaRPr lang="en-US" altLang="zh-CN" b="1" dirty="0" smtClean="0">
              <a:latin typeface="+mn-ea"/>
              <a:sym typeface="Wingdings 3" panose="05040102010807070707" pitchFamily="18" charset="2"/>
            </a:endParaRPr>
          </a:p>
          <a:p>
            <a:pPr>
              <a:defRPr/>
            </a:pPr>
            <a:endParaRPr lang="zh-CN" altLang="en-US" dirty="0"/>
          </a:p>
        </p:txBody>
      </p:sp>
      <p:pic>
        <p:nvPicPr>
          <p:cNvPr id="121860" name="图片 10" descr="1.jpg"/>
          <p:cNvPicPr>
            <a:picLocks noChangeAspect="1"/>
          </p:cNvPicPr>
          <p:nvPr/>
        </p:nvPicPr>
        <p:blipFill>
          <a:blip r:embed="rId2" cstate="print"/>
          <a:srcRect/>
          <a:stretch>
            <a:fillRect/>
          </a:stretch>
        </p:blipFill>
        <p:spPr bwMode="auto">
          <a:xfrm>
            <a:off x="3143251" y="2667001"/>
            <a:ext cx="6254749" cy="33337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Box 2"/>
          <p:cNvSpPr txBox="1">
            <a:spLocks noChangeArrowheads="1"/>
          </p:cNvSpPr>
          <p:nvPr/>
        </p:nvSpPr>
        <p:spPr bwMode="auto">
          <a:xfrm>
            <a:off x="476252" y="476251"/>
            <a:ext cx="4286249"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    守住法律底线</a:t>
            </a:r>
          </a:p>
        </p:txBody>
      </p:sp>
      <p:sp>
        <p:nvSpPr>
          <p:cNvPr id="10" name="内容占位符 9"/>
          <p:cNvSpPr>
            <a:spLocks noGrp="1"/>
          </p:cNvSpPr>
          <p:nvPr>
            <p:ph idx="1"/>
          </p:nvPr>
        </p:nvSpPr>
        <p:spPr>
          <a:xfrm>
            <a:off x="624417" y="1350434"/>
            <a:ext cx="10972800" cy="4527551"/>
          </a:xfrm>
        </p:spPr>
        <p:txBody>
          <a:bodyPr/>
          <a:lstStyle/>
          <a:p>
            <a:pPr algn="ctr">
              <a:defRPr/>
            </a:pPr>
            <a:r>
              <a:rPr lang="zh-CN" altLang="en-US" b="1" dirty="0" smtClean="0">
                <a:latin typeface="+mn-ea"/>
                <a:sym typeface="Wingdings 3" panose="05040102010807070707" pitchFamily="18" charset="2"/>
              </a:rPr>
              <a:t>案例分析</a:t>
            </a:r>
            <a:r>
              <a:rPr lang="en-US" altLang="zh-CN" b="1" dirty="0" smtClean="0">
                <a:latin typeface="+mn-ea"/>
                <a:sym typeface="Wingdings 3" panose="05040102010807070707" pitchFamily="18" charset="2"/>
              </a:rPr>
              <a:t>《</a:t>
            </a:r>
            <a:r>
              <a:rPr lang="zh-CN" altLang="en-US" b="1" dirty="0" smtClean="0"/>
              <a:t>偷税漏税</a:t>
            </a:r>
            <a:r>
              <a:rPr lang="en-US" altLang="zh-CN" b="1" dirty="0" smtClean="0">
                <a:latin typeface="+mn-ea"/>
                <a:sym typeface="Wingdings 3" panose="05040102010807070707" pitchFamily="18" charset="2"/>
              </a:rPr>
              <a:t>》</a:t>
            </a:r>
          </a:p>
          <a:p>
            <a:pPr algn="ctr">
              <a:defRPr/>
            </a:pPr>
            <a:endParaRPr lang="en-US" altLang="zh-CN" b="1" dirty="0" smtClean="0">
              <a:latin typeface="+mn-ea"/>
              <a:sym typeface="Wingdings 3" panose="05040102010807070707" pitchFamily="18" charset="2"/>
            </a:endParaRPr>
          </a:p>
          <a:p>
            <a:pPr>
              <a:defRPr/>
            </a:pPr>
            <a:endParaRPr lang="zh-CN" altLang="en-US" dirty="0"/>
          </a:p>
        </p:txBody>
      </p:sp>
      <p:pic>
        <p:nvPicPr>
          <p:cNvPr id="122884" name="图片 5" descr="timg.jpg"/>
          <p:cNvPicPr>
            <a:picLocks noChangeAspect="1"/>
          </p:cNvPicPr>
          <p:nvPr/>
        </p:nvPicPr>
        <p:blipFill>
          <a:blip r:embed="rId2" cstate="print"/>
          <a:srcRect/>
          <a:stretch>
            <a:fillRect/>
          </a:stretch>
        </p:blipFill>
        <p:spPr bwMode="auto">
          <a:xfrm>
            <a:off x="2952751" y="2571751"/>
            <a:ext cx="5715000" cy="3238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bwMode="auto">
          <a:xfrm>
            <a:off x="476251" y="666751"/>
            <a:ext cx="11334749" cy="1293283"/>
          </a:xfrm>
          <a:prstGeom prst="rect">
            <a:avLst/>
          </a:prstGeom>
          <a:noFill/>
          <a:ln w="9525">
            <a:noFill/>
            <a:miter lim="800000"/>
          </a:ln>
        </p:spPr>
        <p:txBody>
          <a:bodyPr vert="horz" wrap="square" lIns="0" tIns="45720" rIns="0" bIns="0" numCol="1" anchor="b"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5000" b="0" i="0" u="none" strike="noStrike" kern="1200" cap="none" spc="0" normalizeH="0" baseline="0" noProof="0" smtClean="0">
                <a:ln>
                  <a:noFill/>
                </a:ln>
                <a:solidFill>
                  <a:schemeClr val="tx2"/>
                </a:solidFill>
                <a:effectLst/>
                <a:uLnTx/>
                <a:uFillTx/>
                <a:latin typeface="+mj-lt"/>
                <a:ea typeface="+mj-ea"/>
                <a:cs typeface="+mj-cs"/>
              </a:rPr>
              <a:t>第六节 依法行使权利与履行义务</a:t>
            </a:r>
            <a:endParaRPr kumimoji="0" lang="zh-CN" altLang="en-US" sz="5000" b="0" i="0" u="none" strike="noStrike" kern="1200" cap="none" spc="0" normalizeH="0" baseline="0" noProof="0">
              <a:ln>
                <a:noFill/>
              </a:ln>
              <a:solidFill>
                <a:schemeClr val="tx2"/>
              </a:solidFill>
              <a:effectLst/>
              <a:uLnTx/>
              <a:uFillTx/>
              <a:latin typeface="+mj-lt"/>
              <a:ea typeface="+mj-ea"/>
              <a:cs typeface="+mj-cs"/>
            </a:endParaRPr>
          </a:p>
        </p:txBody>
      </p:sp>
      <p:sp>
        <p:nvSpPr>
          <p:cNvPr id="5" name="副标题 2"/>
          <p:cNvSpPr txBox="1"/>
          <p:nvPr/>
        </p:nvSpPr>
        <p:spPr bwMode="auto">
          <a:xfrm>
            <a:off x="4176184" y="2948518"/>
            <a:ext cx="7103533" cy="3337983"/>
          </a:xfrm>
          <a:prstGeom prst="rect">
            <a:avLst/>
          </a:prstGeom>
          <a:noFill/>
          <a:ln w="9525">
            <a:noFill/>
            <a:miter lim="800000"/>
          </a:ln>
        </p:spPr>
        <p:txBody>
          <a:bodyPr vert="horz" wrap="square" lIns="91440" tIns="45720" rIns="91440" bIns="45720" numCol="1" anchor="t" anchorCtr="0" compatLnSpc="1"/>
          <a:lstStyle/>
          <a:p>
            <a:pPr marL="273050" marR="0" lvl="0" indent="-273050" algn="l" defTabSz="914400" rtl="0" eaLnBrk="1" fontAlgn="base" latinLnBrk="0" hangingPunct="1">
              <a:lnSpc>
                <a:spcPct val="200000"/>
              </a:lnSpc>
              <a:spcBef>
                <a:spcPct val="20000"/>
              </a:spcBef>
              <a:spcAft>
                <a:spcPct val="0"/>
              </a:spcAft>
              <a:buClr>
                <a:srgbClr val="0BD0D9"/>
              </a:buClr>
              <a:buSzPct val="95000"/>
              <a:buFont typeface="Wingdings 2" panose="05020102010507070707" pitchFamily="18" charset="2"/>
              <a:buChar char=""/>
              <a:defRPr/>
            </a:pPr>
            <a:r>
              <a:rPr kumimoji="0" lang="zh-CN" altLang="en-US" sz="2700" b="0" i="0" u="none" strike="noStrike" kern="1200" cap="none" spc="0" normalizeH="0" baseline="0" noProof="0" smtClean="0">
                <a:ln>
                  <a:noFill/>
                </a:ln>
                <a:solidFill>
                  <a:schemeClr val="tx1"/>
                </a:solidFill>
                <a:effectLst/>
                <a:uLnTx/>
                <a:uFillTx/>
                <a:latin typeface="+mn-lt"/>
                <a:ea typeface="+mn-ea"/>
                <a:cs typeface="+mn-cs"/>
              </a:rPr>
              <a:t>一、法律权利与法律义务</a:t>
            </a:r>
          </a:p>
          <a:p>
            <a:pPr marL="273050" marR="0" lvl="0" indent="-273050" algn="l" defTabSz="914400" rtl="0" eaLnBrk="1" fontAlgn="base" latinLnBrk="0" hangingPunct="1">
              <a:lnSpc>
                <a:spcPct val="200000"/>
              </a:lnSpc>
              <a:spcBef>
                <a:spcPct val="20000"/>
              </a:spcBef>
              <a:spcAft>
                <a:spcPct val="0"/>
              </a:spcAft>
              <a:buClr>
                <a:srgbClr val="0BD0D9"/>
              </a:buClr>
              <a:buSzPct val="95000"/>
              <a:buFont typeface="Wingdings 2" panose="05020102010507070707" pitchFamily="18" charset="2"/>
              <a:buChar char=""/>
              <a:defRPr/>
            </a:pPr>
            <a:r>
              <a:rPr kumimoji="0" lang="zh-CN" altLang="en-US" sz="2700" b="0" i="0" u="none" strike="noStrike" kern="1200" cap="none" spc="0" normalizeH="0" baseline="0" noProof="0" smtClean="0">
                <a:ln>
                  <a:noFill/>
                </a:ln>
                <a:solidFill>
                  <a:schemeClr val="tx1"/>
                </a:solidFill>
                <a:effectLst/>
                <a:uLnTx/>
                <a:uFillTx/>
                <a:latin typeface="+mn-lt"/>
                <a:ea typeface="+mn-ea"/>
                <a:cs typeface="+mn-cs"/>
              </a:rPr>
              <a:t>二、依法行使法律权利</a:t>
            </a:r>
          </a:p>
          <a:p>
            <a:pPr marL="273050" marR="0" lvl="0" indent="-273050" algn="l" defTabSz="914400" rtl="0" eaLnBrk="1" fontAlgn="base" latinLnBrk="0" hangingPunct="1">
              <a:lnSpc>
                <a:spcPct val="200000"/>
              </a:lnSpc>
              <a:spcBef>
                <a:spcPct val="20000"/>
              </a:spcBef>
              <a:spcAft>
                <a:spcPct val="0"/>
              </a:spcAft>
              <a:buClr>
                <a:srgbClr val="0BD0D9"/>
              </a:buClr>
              <a:buSzPct val="95000"/>
              <a:buFont typeface="Wingdings 2" panose="05020102010507070707" pitchFamily="18" charset="2"/>
              <a:buChar char=""/>
              <a:defRPr/>
            </a:pPr>
            <a:r>
              <a:rPr kumimoji="0" lang="zh-CN" altLang="en-US" sz="2700" b="0" i="0" u="none" strike="noStrike" kern="1200" cap="none" spc="0" normalizeH="0" baseline="0" noProof="0" smtClean="0">
                <a:ln>
                  <a:noFill/>
                </a:ln>
                <a:solidFill>
                  <a:schemeClr val="tx1"/>
                </a:solidFill>
                <a:effectLst/>
                <a:uLnTx/>
                <a:uFillTx/>
                <a:latin typeface="+mn-lt"/>
                <a:ea typeface="+mn-ea"/>
                <a:cs typeface="+mn-cs"/>
              </a:rPr>
              <a:t>三、依法履行法律义务</a:t>
            </a:r>
            <a:endParaRPr kumimoji="0" lang="zh-CN" altLang="en-US" sz="27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3"/>
          <p:cNvPicPr>
            <a:picLocks noChangeAspect="1" noChangeArrowheads="1"/>
          </p:cNvPicPr>
          <p:nvPr/>
        </p:nvPicPr>
        <p:blipFill>
          <a:blip r:embed="rId2" cstate="print"/>
          <a:srcRect l="13295" t="25879" r="27637" b="24336"/>
          <a:stretch>
            <a:fillRect/>
          </a:stretch>
        </p:blipFill>
        <p:spPr bwMode="auto">
          <a:xfrm>
            <a:off x="814917" y="2921001"/>
            <a:ext cx="2590800" cy="3086100"/>
          </a:xfrm>
          <a:prstGeom prst="rect">
            <a:avLst/>
          </a:prstGeom>
          <a:noFill/>
          <a:ln w="9525">
            <a:noFill/>
            <a:miter lim="800000"/>
            <a:headEnd/>
            <a:tailEnd/>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标题 1"/>
          <p:cNvSpPr>
            <a:spLocks noGrp="1"/>
          </p:cNvSpPr>
          <p:nvPr>
            <p:ph type="title"/>
          </p:nvPr>
        </p:nvSpPr>
        <p:spPr>
          <a:xfrm>
            <a:off x="1775884" y="452968"/>
            <a:ext cx="8763000" cy="649817"/>
          </a:xfrm>
        </p:spPr>
        <p:txBody>
          <a:bodyPr/>
          <a:lstStyle/>
          <a:p>
            <a:pPr algn="ctr"/>
            <a:r>
              <a:rPr lang="zh-CN" altLang="en-US" sz="4300" dirty="0" smtClean="0"/>
              <a:t>一、法律权利与法律义务</a:t>
            </a:r>
          </a:p>
        </p:txBody>
      </p:sp>
      <p:pic>
        <p:nvPicPr>
          <p:cNvPr id="124931" name="Picture 6"/>
          <p:cNvPicPr>
            <a:picLocks noChangeAspect="1" noChangeArrowheads="1"/>
          </p:cNvPicPr>
          <p:nvPr/>
        </p:nvPicPr>
        <p:blipFill>
          <a:blip r:embed="rId3" cstate="print"/>
          <a:srcRect/>
          <a:stretch>
            <a:fillRect/>
          </a:stretch>
        </p:blipFill>
        <p:spPr bwMode="auto">
          <a:xfrm>
            <a:off x="1562100" y="1797051"/>
            <a:ext cx="965200" cy="986367"/>
          </a:xfrm>
          <a:prstGeom prst="rect">
            <a:avLst/>
          </a:prstGeom>
          <a:noFill/>
          <a:ln w="9525">
            <a:noFill/>
            <a:miter lim="800000"/>
            <a:headEnd/>
            <a:tailEnd/>
          </a:ln>
        </p:spPr>
      </p:pic>
      <p:pic>
        <p:nvPicPr>
          <p:cNvPr id="124932" name="Picture 8"/>
          <p:cNvPicPr>
            <a:picLocks noChangeAspect="1" noChangeArrowheads="1"/>
          </p:cNvPicPr>
          <p:nvPr/>
        </p:nvPicPr>
        <p:blipFill>
          <a:blip r:embed="rId4" cstate="print"/>
          <a:srcRect/>
          <a:stretch>
            <a:fillRect/>
          </a:stretch>
        </p:blipFill>
        <p:spPr bwMode="auto">
          <a:xfrm>
            <a:off x="2470151" y="3511551"/>
            <a:ext cx="996949" cy="1032933"/>
          </a:xfrm>
          <a:prstGeom prst="rect">
            <a:avLst/>
          </a:prstGeom>
          <a:noFill/>
          <a:ln w="9525">
            <a:noFill/>
            <a:miter lim="800000"/>
            <a:headEnd/>
            <a:tailEnd/>
          </a:ln>
        </p:spPr>
      </p:pic>
      <p:sp>
        <p:nvSpPr>
          <p:cNvPr id="2" name="矩形 1"/>
          <p:cNvSpPr/>
          <p:nvPr/>
        </p:nvSpPr>
        <p:spPr>
          <a:xfrm>
            <a:off x="2702985" y="1856318"/>
            <a:ext cx="7107767" cy="698500"/>
          </a:xfrm>
          <a:prstGeom prst="rect">
            <a:avLst/>
          </a:prstGeom>
        </p:spPr>
        <p:txBody>
          <a:bodyPr lIns="121917" tIns="60958" rIns="121917" bIns="60958">
            <a:spAutoFit/>
          </a:bodyPr>
          <a:lstStyle/>
          <a:p>
            <a:pPr algn="ctr" eaLnBrk="1" hangingPunct="1">
              <a:defRPr/>
            </a:pPr>
            <a:r>
              <a:rPr lang="zh-CN" altLang="en-US" sz="3700" dirty="0">
                <a:solidFill>
                  <a:srgbClr val="000000"/>
                </a:solidFill>
                <a:latin typeface="+mn-lt"/>
                <a:ea typeface="黑体" panose="02010609060101010101" pitchFamily="49" charset="-122"/>
              </a:rPr>
              <a:t>（一）</a:t>
            </a:r>
            <a:r>
              <a:rPr lang="zh-CN" altLang="en-US" sz="3700" b="1" dirty="0"/>
              <a:t>法律权利的含义与特征</a:t>
            </a:r>
            <a:endParaRPr lang="zh-CN" altLang="en-US" sz="3700" dirty="0">
              <a:solidFill>
                <a:srgbClr val="000000"/>
              </a:solidFill>
              <a:latin typeface="+mn-lt"/>
              <a:ea typeface="黑体" panose="02010609060101010101" pitchFamily="49" charset="-122"/>
            </a:endParaRPr>
          </a:p>
        </p:txBody>
      </p:sp>
      <p:sp>
        <p:nvSpPr>
          <p:cNvPr id="3" name="矩形 2"/>
          <p:cNvSpPr/>
          <p:nvPr/>
        </p:nvSpPr>
        <p:spPr>
          <a:xfrm>
            <a:off x="3790951" y="3511551"/>
            <a:ext cx="7067549" cy="698500"/>
          </a:xfrm>
          <a:prstGeom prst="rect">
            <a:avLst/>
          </a:prstGeom>
        </p:spPr>
        <p:txBody>
          <a:bodyPr lIns="121917" tIns="60958" rIns="121917" bIns="60958">
            <a:spAutoFit/>
          </a:bodyPr>
          <a:lstStyle/>
          <a:p>
            <a:pPr algn="ctr" eaLnBrk="1" hangingPunct="1">
              <a:defRPr/>
            </a:pPr>
            <a:r>
              <a:rPr lang="zh-CN" altLang="en-US" sz="3700" dirty="0">
                <a:solidFill>
                  <a:srgbClr val="000000"/>
                </a:solidFill>
                <a:latin typeface="+mn-lt"/>
                <a:ea typeface="黑体" panose="02010609060101010101" pitchFamily="49" charset="-122"/>
              </a:rPr>
              <a:t>（二）</a:t>
            </a:r>
            <a:r>
              <a:rPr lang="zh-CN" altLang="en-US" sz="3700" b="1" dirty="0"/>
              <a:t>法律义务的含义与特征</a:t>
            </a:r>
            <a:endParaRPr lang="zh-CN" altLang="en-US" sz="3700" dirty="0">
              <a:solidFill>
                <a:srgbClr val="000000"/>
              </a:solidFill>
              <a:latin typeface="+mn-lt"/>
              <a:ea typeface="黑体" panose="02010609060101010101" pitchFamily="49" charset="-122"/>
            </a:endParaRPr>
          </a:p>
        </p:txBody>
      </p:sp>
      <p:grpSp>
        <p:nvGrpSpPr>
          <p:cNvPr id="4" name="组合 12"/>
          <p:cNvGrpSpPr/>
          <p:nvPr/>
        </p:nvGrpSpPr>
        <p:grpSpPr bwMode="auto">
          <a:xfrm>
            <a:off x="3333751" y="5048251"/>
            <a:ext cx="8464234" cy="912283"/>
            <a:chOff x="1403074" y="2258805"/>
            <a:chExt cx="6667589" cy="760051"/>
          </a:xfrm>
        </p:grpSpPr>
        <p:sp>
          <p:nvSpPr>
            <p:cNvPr id="8" name="六边形 7"/>
            <p:cNvSpPr/>
            <p:nvPr/>
          </p:nvSpPr>
          <p:spPr>
            <a:xfrm>
              <a:off x="1403074" y="2258805"/>
              <a:ext cx="828686" cy="760051"/>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4300" b="1" dirty="0"/>
                <a:t>3</a:t>
              </a:r>
              <a:endParaRPr lang="zh-CN" altLang="en-US" sz="4300" b="1" dirty="0"/>
            </a:p>
          </p:txBody>
        </p:sp>
        <p:sp>
          <p:nvSpPr>
            <p:cNvPr id="9" name="矩形 15"/>
            <p:cNvSpPr>
              <a:spLocks noChangeArrowheads="1"/>
            </p:cNvSpPr>
            <p:nvPr/>
          </p:nvSpPr>
          <p:spPr bwMode="auto">
            <a:xfrm>
              <a:off x="2303457" y="2417516"/>
              <a:ext cx="5767206" cy="551299"/>
            </a:xfrm>
            <a:prstGeom prst="rect">
              <a:avLst/>
            </a:prstGeom>
            <a:noFill/>
            <a:ln w="9525">
              <a:noFill/>
              <a:miter lim="800000"/>
            </a:ln>
          </p:spPr>
          <p:txBody>
            <a:bodyPr wrap="none">
              <a:spAutoFit/>
            </a:bodyPr>
            <a:lstStyle/>
            <a:p>
              <a:pPr eaLnBrk="1" hangingPunct="1">
                <a:defRPr/>
              </a:pPr>
              <a:r>
                <a:rPr lang="zh-CN" altLang="en-US" sz="3700" dirty="0">
                  <a:solidFill>
                    <a:srgbClr val="000000"/>
                  </a:solidFill>
                  <a:latin typeface="+mn-lt"/>
                  <a:ea typeface="黑体" panose="02010609060101010101" pitchFamily="49" charset="-122"/>
                </a:rPr>
                <a:t>（三）</a:t>
              </a:r>
              <a:r>
                <a:rPr lang="zh-CN" altLang="en-US" sz="3700" b="1" dirty="0"/>
                <a:t>法律权利与法律义务的关系</a:t>
              </a:r>
              <a:endParaRPr lang="zh-CN" altLang="en-US" sz="3700" dirty="0"/>
            </a:p>
          </p:txBody>
        </p:sp>
      </p:grpSp>
    </p:spTree>
    <p:custDataLst>
      <p:tags r:id="rId1"/>
    </p:custData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标题 1"/>
          <p:cNvSpPr>
            <a:spLocks noGrp="1"/>
          </p:cNvSpPr>
          <p:nvPr>
            <p:ph type="title"/>
          </p:nvPr>
        </p:nvSpPr>
        <p:spPr>
          <a:xfrm>
            <a:off x="704851" y="0"/>
            <a:ext cx="10972800" cy="1143000"/>
          </a:xfrm>
        </p:spPr>
        <p:txBody>
          <a:bodyPr/>
          <a:lstStyle/>
          <a:p>
            <a:pPr algn="ctr"/>
            <a:r>
              <a:rPr lang="zh-CN" altLang="en-US" sz="4300" dirty="0" smtClean="0"/>
              <a:t>（一）法律权利的含义与特征</a:t>
            </a:r>
          </a:p>
        </p:txBody>
      </p:sp>
      <p:sp>
        <p:nvSpPr>
          <p:cNvPr id="125955" name="内容占位符 12"/>
          <p:cNvSpPr>
            <a:spLocks noGrp="1"/>
          </p:cNvSpPr>
          <p:nvPr>
            <p:ph idx="1"/>
          </p:nvPr>
        </p:nvSpPr>
        <p:spPr>
          <a:xfrm>
            <a:off x="666751" y="2000252"/>
            <a:ext cx="10972800" cy="4525433"/>
          </a:xfrm>
        </p:spPr>
        <p:txBody>
          <a:bodyPr/>
          <a:lstStyle/>
          <a:p>
            <a:pPr>
              <a:lnSpc>
                <a:spcPct val="200000"/>
              </a:lnSpc>
            </a:pPr>
            <a:r>
              <a:rPr lang="zh-CN" altLang="en-US" dirty="0" smtClean="0"/>
              <a:t>法律权利是指反映一定的社会物质生活条件所制约的行为自由，是法律所允许的权利人为了满足自己的利益而采取的、由其他人的法律义务所保证的法律手段。权利的产生、发展和实现，都必须以一定的社会经济条件为基础，即“权利决不能超出社会的经济结构以及由经济结构制约的社会的文化发展”</a:t>
            </a:r>
            <a:r>
              <a:rPr lang="zh-CN" altLang="en-US" sz="3200" dirty="0" smtClean="0"/>
              <a:t>。 </a:t>
            </a:r>
          </a:p>
          <a:p>
            <a:pPr>
              <a:lnSpc>
                <a:spcPct val="200000"/>
              </a:lnSpc>
            </a:pPr>
            <a:endParaRPr lang="zh-CN" altLang="en-US" sz="3200" dirty="0" smtClean="0"/>
          </a:p>
        </p:txBody>
      </p:sp>
      <p:sp>
        <p:nvSpPr>
          <p:cNvPr id="125956" name="TextBox 2"/>
          <p:cNvSpPr txBox="1">
            <a:spLocks noChangeArrowheads="1"/>
          </p:cNvSpPr>
          <p:nvPr/>
        </p:nvSpPr>
        <p:spPr bwMode="auto">
          <a:xfrm>
            <a:off x="285751" y="1238251"/>
            <a:ext cx="5905500"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    法律权利的含义</a:t>
            </a:r>
          </a:p>
        </p:txBody>
      </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标题 1"/>
          <p:cNvSpPr>
            <a:spLocks noGrp="1"/>
          </p:cNvSpPr>
          <p:nvPr>
            <p:ph type="title"/>
          </p:nvPr>
        </p:nvSpPr>
        <p:spPr>
          <a:xfrm>
            <a:off x="2639484" y="933451"/>
            <a:ext cx="8763000" cy="649816"/>
          </a:xfrm>
        </p:spPr>
        <p:txBody>
          <a:bodyPr/>
          <a:lstStyle/>
          <a:p>
            <a:r>
              <a:rPr lang="zh-CN" altLang="en-US" sz="4300" dirty="0" smtClean="0"/>
              <a:t>（一）法律的含义</a:t>
            </a:r>
          </a:p>
        </p:txBody>
      </p:sp>
      <p:pic>
        <p:nvPicPr>
          <p:cNvPr id="16387" name="Picture 2"/>
          <p:cNvPicPr>
            <a:picLocks noChangeAspect="1" noChangeArrowheads="1"/>
          </p:cNvPicPr>
          <p:nvPr/>
        </p:nvPicPr>
        <p:blipFill>
          <a:blip r:embed="rId3" cstate="print"/>
          <a:srcRect l="24171" t="17056" r="24146" b="17049"/>
          <a:stretch>
            <a:fillRect/>
          </a:stretch>
        </p:blipFill>
        <p:spPr bwMode="auto">
          <a:xfrm>
            <a:off x="143933" y="260351"/>
            <a:ext cx="2243667" cy="2643716"/>
          </a:xfrm>
          <a:prstGeom prst="rect">
            <a:avLst/>
          </a:prstGeom>
          <a:noFill/>
          <a:ln w="9525">
            <a:noFill/>
            <a:miter lim="800000"/>
            <a:headEnd/>
            <a:tailEnd/>
          </a:ln>
        </p:spPr>
      </p:pic>
      <p:pic>
        <p:nvPicPr>
          <p:cNvPr id="16388" name="Picture 3"/>
          <p:cNvPicPr>
            <a:picLocks noChangeAspect="1" noChangeArrowheads="1"/>
          </p:cNvPicPr>
          <p:nvPr/>
        </p:nvPicPr>
        <p:blipFill>
          <a:blip r:embed="rId4" cstate="print"/>
          <a:srcRect/>
          <a:stretch>
            <a:fillRect/>
          </a:stretch>
        </p:blipFill>
        <p:spPr bwMode="auto">
          <a:xfrm>
            <a:off x="8828617" y="1976967"/>
            <a:ext cx="3285067" cy="4927600"/>
          </a:xfrm>
          <a:prstGeom prst="rect">
            <a:avLst/>
          </a:prstGeom>
          <a:noFill/>
          <a:ln w="9525">
            <a:noFill/>
            <a:miter lim="800000"/>
            <a:headEnd/>
            <a:tailEnd/>
          </a:ln>
        </p:spPr>
      </p:pic>
      <p:sp>
        <p:nvSpPr>
          <p:cNvPr id="3" name="矩形 2"/>
          <p:cNvSpPr/>
          <p:nvPr/>
        </p:nvSpPr>
        <p:spPr>
          <a:xfrm>
            <a:off x="1488017" y="3270251"/>
            <a:ext cx="6096000" cy="1304648"/>
          </a:xfrm>
          <a:prstGeom prst="rect">
            <a:avLst/>
          </a:prstGeom>
        </p:spPr>
        <p:txBody>
          <a:bodyPr lIns="121917" tIns="60958" rIns="121917" bIns="60958">
            <a:spAutoFit/>
          </a:bodyPr>
          <a:lstStyle/>
          <a:p>
            <a:pPr eaLnBrk="1" hangingPunct="1">
              <a:lnSpc>
                <a:spcPct val="150000"/>
              </a:lnSpc>
              <a:defRPr/>
            </a:pPr>
            <a:r>
              <a:rPr lang="zh-CN" altLang="en-US" kern="0" dirty="0">
                <a:solidFill>
                  <a:sysClr val="windowText" lastClr="000000">
                    <a:lumMod val="85000"/>
                    <a:lumOff val="15000"/>
                  </a:sysClr>
                </a:solidFill>
                <a:latin typeface="+mn-ea"/>
                <a:ea typeface="+mn-ea"/>
              </a:rPr>
              <a:t>正义女神指的是一蒙眼女性，白袍，金冠。左手提一秤，置膝上，右手持一剑，一束棒。束棒缠一条蛇，脚下坐一只狗，案头放权杖一支、书籍若干及骷髅一个。</a:t>
            </a:r>
          </a:p>
        </p:txBody>
      </p:sp>
    </p:spTree>
    <p:custDataLst>
      <p:tags r:id="rId1"/>
    </p:custData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标题 1"/>
          <p:cNvSpPr>
            <a:spLocks noGrp="1"/>
          </p:cNvSpPr>
          <p:nvPr>
            <p:ph type="title"/>
          </p:nvPr>
        </p:nvSpPr>
        <p:spPr/>
        <p:txBody>
          <a:bodyPr/>
          <a:lstStyle/>
          <a:p>
            <a:pPr algn="ctr"/>
            <a:r>
              <a:rPr lang="zh-CN" altLang="en-US" sz="4300" dirty="0" smtClean="0"/>
              <a:t>（一）法律权利与法律义务</a:t>
            </a:r>
          </a:p>
        </p:txBody>
      </p:sp>
      <p:sp>
        <p:nvSpPr>
          <p:cNvPr id="126979" name="内容占位符 4"/>
          <p:cNvSpPr>
            <a:spLocks noGrp="1"/>
          </p:cNvSpPr>
          <p:nvPr>
            <p:ph idx="1"/>
          </p:nvPr>
        </p:nvSpPr>
        <p:spPr>
          <a:xfrm>
            <a:off x="762000" y="2095501"/>
            <a:ext cx="10972800" cy="4525433"/>
          </a:xfrm>
        </p:spPr>
        <p:txBody>
          <a:bodyPr/>
          <a:lstStyle/>
          <a:p>
            <a:pPr>
              <a:lnSpc>
                <a:spcPct val="150000"/>
              </a:lnSpc>
            </a:pPr>
            <a:r>
              <a:rPr lang="zh-CN" altLang="en-US" smtClean="0"/>
              <a:t>一是法律权利的内容、种类和实现程度受</a:t>
            </a:r>
            <a:r>
              <a:rPr lang="zh-CN" altLang="en-US" smtClean="0">
                <a:solidFill>
                  <a:srgbClr val="FF0000"/>
                </a:solidFill>
              </a:rPr>
              <a:t>社会物质生活条件的制约</a:t>
            </a:r>
            <a:r>
              <a:rPr lang="zh-CN" altLang="en-US" smtClean="0"/>
              <a:t>。</a:t>
            </a:r>
            <a:endParaRPr lang="en-US" altLang="zh-CN" smtClean="0"/>
          </a:p>
          <a:p>
            <a:pPr>
              <a:lnSpc>
                <a:spcPct val="150000"/>
              </a:lnSpc>
            </a:pPr>
            <a:r>
              <a:rPr lang="zh-CN" altLang="en-US" smtClean="0"/>
              <a:t>二是法律权利的内容、分配和实现方式</a:t>
            </a:r>
            <a:r>
              <a:rPr lang="zh-CN" altLang="en-US" smtClean="0">
                <a:solidFill>
                  <a:srgbClr val="FF0000"/>
                </a:solidFill>
              </a:rPr>
              <a:t>因社会制度和国家法律的不同而存在差异</a:t>
            </a:r>
            <a:r>
              <a:rPr lang="zh-CN" altLang="en-US" smtClean="0"/>
              <a:t>。</a:t>
            </a:r>
            <a:endParaRPr lang="en-US" altLang="zh-CN" smtClean="0"/>
          </a:p>
          <a:p>
            <a:pPr>
              <a:lnSpc>
                <a:spcPct val="150000"/>
              </a:lnSpc>
            </a:pPr>
            <a:r>
              <a:rPr lang="zh-CN" altLang="en-US" smtClean="0"/>
              <a:t>三是法律权利不仅由法律规定或认可，而且受法律维护或保障，</a:t>
            </a:r>
            <a:r>
              <a:rPr lang="zh-CN" altLang="en-US" smtClean="0">
                <a:solidFill>
                  <a:srgbClr val="FF0000"/>
                </a:solidFill>
              </a:rPr>
              <a:t>具有不可侵犯性</a:t>
            </a:r>
            <a:r>
              <a:rPr lang="zh-CN" altLang="en-US" smtClean="0"/>
              <a:t>。</a:t>
            </a:r>
            <a:endParaRPr lang="en-US" altLang="zh-CN" smtClean="0"/>
          </a:p>
          <a:p>
            <a:pPr>
              <a:lnSpc>
                <a:spcPct val="150000"/>
              </a:lnSpc>
            </a:pPr>
            <a:r>
              <a:rPr lang="zh-CN" altLang="en-US" smtClean="0"/>
              <a:t>四是法律权利必须依法行使，</a:t>
            </a:r>
            <a:r>
              <a:rPr lang="zh-CN" altLang="en-US" smtClean="0">
                <a:solidFill>
                  <a:srgbClr val="FF0000"/>
                </a:solidFill>
              </a:rPr>
              <a:t>不能不择手段地行使法律权利</a:t>
            </a:r>
            <a:r>
              <a:rPr lang="zh-CN" altLang="en-US" smtClean="0"/>
              <a:t>。</a:t>
            </a:r>
          </a:p>
        </p:txBody>
      </p:sp>
      <p:sp>
        <p:nvSpPr>
          <p:cNvPr id="126980" name="TextBox 2"/>
          <p:cNvSpPr txBox="1">
            <a:spLocks noChangeArrowheads="1"/>
          </p:cNvSpPr>
          <p:nvPr/>
        </p:nvSpPr>
        <p:spPr bwMode="auto">
          <a:xfrm>
            <a:off x="190500" y="1238251"/>
            <a:ext cx="4953000"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    法律权利的特征</a:t>
            </a:r>
          </a:p>
        </p:txBody>
      </p:sp>
    </p:spTree>
    <p:custDataLst>
      <p:tags r:id="rId1"/>
    </p:custData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defRPr/>
            </a:pPr>
            <a:r>
              <a:rPr lang="zh-CN" altLang="en-US" sz="4000" dirty="0" smtClean="0">
                <a:latin typeface="+mn-ea"/>
                <a:sym typeface="Wingdings 3" panose="05040102010807070707" pitchFamily="18" charset="2"/>
              </a:rPr>
              <a:t></a:t>
            </a:r>
            <a:r>
              <a:rPr lang="zh-CN" altLang="en-US" sz="4000" dirty="0" smtClean="0"/>
              <a:t>分析：财产权利</a:t>
            </a:r>
            <a:endParaRPr lang="zh-CN" altLang="en-US" sz="4000" dirty="0"/>
          </a:p>
        </p:txBody>
      </p:sp>
      <p:sp>
        <p:nvSpPr>
          <p:cNvPr id="128003" name="内容占位符 2"/>
          <p:cNvSpPr>
            <a:spLocks noGrp="1"/>
          </p:cNvSpPr>
          <p:nvPr>
            <p:ph idx="1"/>
          </p:nvPr>
        </p:nvSpPr>
        <p:spPr>
          <a:xfrm>
            <a:off x="624417" y="1350434"/>
            <a:ext cx="10972800" cy="4527551"/>
          </a:xfrm>
        </p:spPr>
        <p:txBody>
          <a:bodyPr/>
          <a:lstStyle/>
          <a:p>
            <a:pPr>
              <a:lnSpc>
                <a:spcPct val="200000"/>
              </a:lnSpc>
            </a:pPr>
            <a:r>
              <a:rPr lang="zh-CN" altLang="en-US" smtClean="0"/>
              <a:t>西方  私有财产神圣不可侵犯</a:t>
            </a:r>
            <a:endParaRPr lang="en-US" altLang="zh-CN" smtClean="0"/>
          </a:p>
          <a:p>
            <a:pPr>
              <a:lnSpc>
                <a:spcPct val="200000"/>
              </a:lnSpc>
            </a:pPr>
            <a:r>
              <a:rPr lang="en-US" altLang="zh-CN" smtClean="0">
                <a:solidFill>
                  <a:srgbClr val="FF0000"/>
                </a:solidFill>
              </a:rPr>
              <a:t>VS</a:t>
            </a:r>
          </a:p>
          <a:p>
            <a:pPr>
              <a:lnSpc>
                <a:spcPct val="200000"/>
              </a:lnSpc>
            </a:pPr>
            <a:r>
              <a:rPr lang="zh-CN" altLang="en-US" smtClean="0"/>
              <a:t>中国  社会主义的公共财产神圣不可侵犯</a:t>
            </a:r>
            <a:endParaRPr lang="en-US" altLang="zh-CN" smtClean="0"/>
          </a:p>
          <a:p>
            <a:pPr>
              <a:lnSpc>
                <a:spcPct val="200000"/>
              </a:lnSpc>
            </a:pPr>
            <a:r>
              <a:rPr lang="zh-CN" altLang="en-US" smtClean="0"/>
              <a:t>         公民的合法的私有财产不受侵犯 </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标题 1"/>
          <p:cNvSpPr>
            <a:spLocks noGrp="1"/>
          </p:cNvSpPr>
          <p:nvPr>
            <p:ph type="title"/>
          </p:nvPr>
        </p:nvSpPr>
        <p:spPr/>
        <p:txBody>
          <a:bodyPr/>
          <a:lstStyle/>
          <a:p>
            <a:pPr algn="ctr"/>
            <a:r>
              <a:rPr lang="zh-CN" altLang="en-US" sz="4300" dirty="0" smtClean="0"/>
              <a:t>（一）法律义务的含义与特征</a:t>
            </a:r>
          </a:p>
        </p:txBody>
      </p:sp>
      <p:sp>
        <p:nvSpPr>
          <p:cNvPr id="129027" name="内容占位符 12"/>
          <p:cNvSpPr>
            <a:spLocks noGrp="1"/>
          </p:cNvSpPr>
          <p:nvPr>
            <p:ph idx="1"/>
          </p:nvPr>
        </p:nvSpPr>
        <p:spPr>
          <a:xfrm>
            <a:off x="666751" y="2000252"/>
            <a:ext cx="10972800" cy="4525433"/>
          </a:xfrm>
        </p:spPr>
        <p:txBody>
          <a:bodyPr/>
          <a:lstStyle/>
          <a:p>
            <a:pPr>
              <a:lnSpc>
                <a:spcPct val="200000"/>
              </a:lnSpc>
            </a:pPr>
            <a:r>
              <a:rPr lang="zh-CN" altLang="en-US" dirty="0" smtClean="0"/>
              <a:t>法律义务是指反映一定的社会物质生活条件所制约的社会责任，是保障法律所规定的义务人应该按照权利人要求从事一定</a:t>
            </a:r>
            <a:r>
              <a:rPr lang="zh-CN" altLang="en-US" dirty="0" smtClean="0">
                <a:solidFill>
                  <a:srgbClr val="FF0000"/>
                </a:solidFill>
              </a:rPr>
              <a:t>行为或不行为</a:t>
            </a:r>
            <a:r>
              <a:rPr lang="zh-CN" altLang="en-US" dirty="0" smtClean="0"/>
              <a:t>以满足权利人利益的法律手段。</a:t>
            </a:r>
            <a:endParaRPr lang="zh-CN" altLang="en-US" sz="3200" dirty="0" smtClean="0"/>
          </a:p>
        </p:txBody>
      </p:sp>
      <p:sp>
        <p:nvSpPr>
          <p:cNvPr id="129028" name="TextBox 2"/>
          <p:cNvSpPr txBox="1">
            <a:spLocks noChangeArrowheads="1"/>
          </p:cNvSpPr>
          <p:nvPr/>
        </p:nvSpPr>
        <p:spPr bwMode="auto">
          <a:xfrm>
            <a:off x="285751" y="1238251"/>
            <a:ext cx="5905500"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    法律义务的含义</a:t>
            </a:r>
          </a:p>
        </p:txBody>
      </p:sp>
    </p:spTree>
    <p:custDataLst>
      <p:tags r:id="rId1"/>
    </p:custData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标题 1"/>
          <p:cNvSpPr>
            <a:spLocks noGrp="1"/>
          </p:cNvSpPr>
          <p:nvPr>
            <p:ph type="title"/>
          </p:nvPr>
        </p:nvSpPr>
        <p:spPr/>
        <p:txBody>
          <a:bodyPr/>
          <a:lstStyle/>
          <a:p>
            <a:pPr algn="ctr"/>
            <a:r>
              <a:rPr lang="zh-CN" altLang="en-US" sz="4300" dirty="0" smtClean="0"/>
              <a:t>（一）法律权利的含义与特征</a:t>
            </a:r>
          </a:p>
        </p:txBody>
      </p:sp>
      <p:sp>
        <p:nvSpPr>
          <p:cNvPr id="130051" name="内容占位符 12"/>
          <p:cNvSpPr>
            <a:spLocks noGrp="1"/>
          </p:cNvSpPr>
          <p:nvPr>
            <p:ph idx="1"/>
          </p:nvPr>
        </p:nvSpPr>
        <p:spPr>
          <a:xfrm>
            <a:off x="666751" y="2000252"/>
            <a:ext cx="10972800" cy="4525433"/>
          </a:xfrm>
        </p:spPr>
        <p:txBody>
          <a:bodyPr/>
          <a:lstStyle/>
          <a:p>
            <a:pPr>
              <a:lnSpc>
                <a:spcPct val="200000"/>
              </a:lnSpc>
            </a:pPr>
            <a:r>
              <a:rPr lang="zh-CN" altLang="en-US" dirty="0" smtClean="0"/>
              <a:t>第一，法律义务是</a:t>
            </a:r>
            <a:r>
              <a:rPr lang="zh-CN" altLang="en-US" dirty="0" smtClean="0">
                <a:solidFill>
                  <a:srgbClr val="FF0000"/>
                </a:solidFill>
              </a:rPr>
              <a:t>历史的</a:t>
            </a:r>
            <a:r>
              <a:rPr lang="zh-CN" altLang="en-US" dirty="0" smtClean="0"/>
              <a:t>。</a:t>
            </a:r>
            <a:endParaRPr lang="en-US" altLang="zh-CN" dirty="0" smtClean="0"/>
          </a:p>
          <a:p>
            <a:pPr>
              <a:lnSpc>
                <a:spcPct val="200000"/>
              </a:lnSpc>
            </a:pPr>
            <a:r>
              <a:rPr lang="zh-CN" altLang="en-US" dirty="0" smtClean="0"/>
              <a:t>第二，法律义务</a:t>
            </a:r>
            <a:r>
              <a:rPr lang="zh-CN" altLang="en-US" dirty="0" smtClean="0">
                <a:solidFill>
                  <a:srgbClr val="FF0000"/>
                </a:solidFill>
              </a:rPr>
              <a:t>源于现实需要</a:t>
            </a:r>
            <a:r>
              <a:rPr lang="zh-CN" altLang="en-US" dirty="0" smtClean="0"/>
              <a:t>。</a:t>
            </a:r>
            <a:endParaRPr lang="en-US" altLang="zh-CN" dirty="0" smtClean="0"/>
          </a:p>
          <a:p>
            <a:pPr>
              <a:lnSpc>
                <a:spcPct val="200000"/>
              </a:lnSpc>
            </a:pPr>
            <a:r>
              <a:rPr lang="zh-CN" altLang="en-US" dirty="0" smtClean="0"/>
              <a:t>第三，法律义务必须</a:t>
            </a:r>
            <a:r>
              <a:rPr lang="zh-CN" altLang="en-US" dirty="0" smtClean="0">
                <a:solidFill>
                  <a:srgbClr val="FF0000"/>
                </a:solidFill>
              </a:rPr>
              <a:t>依法设定</a:t>
            </a:r>
            <a:r>
              <a:rPr lang="zh-CN" altLang="en-US" dirty="0" smtClean="0"/>
              <a:t>。</a:t>
            </a:r>
            <a:endParaRPr lang="en-US" altLang="zh-CN" dirty="0" smtClean="0"/>
          </a:p>
          <a:p>
            <a:pPr>
              <a:lnSpc>
                <a:spcPct val="200000"/>
              </a:lnSpc>
            </a:pPr>
            <a:r>
              <a:rPr lang="zh-CN" altLang="en-US" dirty="0" smtClean="0"/>
              <a:t>第四，法律义务</a:t>
            </a:r>
            <a:r>
              <a:rPr lang="zh-CN" altLang="en-US" dirty="0" smtClean="0">
                <a:solidFill>
                  <a:srgbClr val="FF0000"/>
                </a:solidFill>
              </a:rPr>
              <a:t>可能发生变化</a:t>
            </a:r>
            <a:r>
              <a:rPr lang="zh-CN" altLang="en-US" dirty="0" smtClean="0"/>
              <a:t>。</a:t>
            </a:r>
            <a:endParaRPr lang="zh-CN" altLang="en-US" sz="3200" dirty="0" smtClean="0"/>
          </a:p>
        </p:txBody>
      </p:sp>
      <p:sp>
        <p:nvSpPr>
          <p:cNvPr id="130052" name="TextBox 2"/>
          <p:cNvSpPr txBox="1">
            <a:spLocks noChangeArrowheads="1"/>
          </p:cNvSpPr>
          <p:nvPr/>
        </p:nvSpPr>
        <p:spPr bwMode="auto">
          <a:xfrm>
            <a:off x="285751" y="1238251"/>
            <a:ext cx="5905500"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    法律义务特征</a:t>
            </a:r>
          </a:p>
        </p:txBody>
      </p:sp>
    </p:spTree>
    <p:custDataLst>
      <p:tags r:id="rId1"/>
    </p:custData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defRPr/>
            </a:pPr>
            <a:r>
              <a:rPr lang="zh-CN" altLang="en-US" dirty="0" smtClean="0">
                <a:latin typeface="+mn-ea"/>
                <a:sym typeface="Wingdings 3" panose="05040102010807070707" pitchFamily="18" charset="2"/>
              </a:rPr>
              <a:t></a:t>
            </a:r>
            <a:r>
              <a:rPr lang="zh-CN" altLang="en-US" dirty="0" smtClean="0"/>
              <a:t>分析：罪刑法定原则</a:t>
            </a:r>
            <a:endParaRPr lang="zh-CN" altLang="en-US" dirty="0"/>
          </a:p>
        </p:txBody>
      </p:sp>
      <p:pic>
        <p:nvPicPr>
          <p:cNvPr id="131075" name="内容占位符 3" descr="timg.jpg"/>
          <p:cNvPicPr>
            <a:picLocks noGrp="1" noChangeAspect="1"/>
          </p:cNvPicPr>
          <p:nvPr>
            <p:ph idx="1"/>
          </p:nvPr>
        </p:nvPicPr>
        <p:blipFill>
          <a:blip r:embed="rId2" cstate="print"/>
          <a:srcRect/>
          <a:stretch>
            <a:fillRect/>
          </a:stretch>
        </p:blipFill>
        <p:spPr>
          <a:xfrm>
            <a:off x="3429001" y="1524000"/>
            <a:ext cx="5738284" cy="4464051"/>
          </a:xfrm>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标题 1"/>
          <p:cNvSpPr>
            <a:spLocks noGrp="1"/>
          </p:cNvSpPr>
          <p:nvPr>
            <p:ph type="title"/>
          </p:nvPr>
        </p:nvSpPr>
        <p:spPr/>
        <p:txBody>
          <a:bodyPr/>
          <a:lstStyle/>
          <a:p>
            <a:pPr algn="ctr"/>
            <a:r>
              <a:rPr lang="zh-CN" altLang="en-US" sz="4300" dirty="0" smtClean="0"/>
              <a:t>（三）法律权利与法律义务的关系</a:t>
            </a:r>
          </a:p>
        </p:txBody>
      </p:sp>
      <p:sp>
        <p:nvSpPr>
          <p:cNvPr id="132099" name="内容占位符 5"/>
          <p:cNvSpPr>
            <a:spLocks noGrp="1"/>
          </p:cNvSpPr>
          <p:nvPr>
            <p:ph idx="1"/>
          </p:nvPr>
        </p:nvSpPr>
        <p:spPr>
          <a:xfrm>
            <a:off x="624417" y="1350434"/>
            <a:ext cx="10972800" cy="4527551"/>
          </a:xfrm>
        </p:spPr>
        <p:txBody>
          <a:bodyPr/>
          <a:lstStyle/>
          <a:p>
            <a:pPr>
              <a:lnSpc>
                <a:spcPct val="150000"/>
              </a:lnSpc>
            </a:pPr>
            <a:r>
              <a:rPr lang="zh-CN" altLang="en-US" smtClean="0">
                <a:solidFill>
                  <a:srgbClr val="FF0000"/>
                </a:solidFill>
              </a:rPr>
              <a:t>在法治国家中，不存在只享受权利的主体，也不存在只承担义务的主体。</a:t>
            </a:r>
            <a:endParaRPr lang="en-US" altLang="zh-CN" smtClean="0">
              <a:solidFill>
                <a:srgbClr val="FF0000"/>
              </a:solidFill>
            </a:endParaRPr>
          </a:p>
          <a:p>
            <a:pPr>
              <a:lnSpc>
                <a:spcPct val="150000"/>
              </a:lnSpc>
            </a:pPr>
            <a:r>
              <a:rPr lang="zh-CN" altLang="en-US" smtClean="0"/>
              <a:t>首先，法律权利的实现必须以相应法律义务的履行为条件。</a:t>
            </a:r>
            <a:endParaRPr lang="en-US" altLang="zh-CN" smtClean="0"/>
          </a:p>
          <a:p>
            <a:pPr>
              <a:lnSpc>
                <a:spcPct val="150000"/>
              </a:lnSpc>
            </a:pPr>
            <a:r>
              <a:rPr lang="zh-CN" altLang="en-US" smtClean="0"/>
              <a:t>其次，法律权利与法律义务是目的与手段的关系。</a:t>
            </a:r>
            <a:endParaRPr lang="en-US" altLang="zh-CN" smtClean="0"/>
          </a:p>
          <a:p>
            <a:pPr>
              <a:lnSpc>
                <a:spcPct val="150000"/>
              </a:lnSpc>
            </a:pPr>
            <a:r>
              <a:rPr lang="zh-CN" altLang="en-US" smtClean="0"/>
              <a:t>最后，有些法律权利和法律义务具有复合性的关系。</a:t>
            </a:r>
            <a:endParaRPr lang="en-US" altLang="zh-CN" smtClean="0"/>
          </a:p>
          <a:p>
            <a:pPr>
              <a:lnSpc>
                <a:spcPct val="150000"/>
              </a:lnSpc>
            </a:pPr>
            <a:endParaRPr lang="zh-CN" altLang="en-US" smtClean="0"/>
          </a:p>
        </p:txBody>
      </p:sp>
    </p:spTree>
    <p:custDataLst>
      <p:tags r:id="rId1"/>
    </p:custData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标题 1"/>
          <p:cNvSpPr>
            <a:spLocks noGrp="1"/>
          </p:cNvSpPr>
          <p:nvPr>
            <p:ph type="title"/>
          </p:nvPr>
        </p:nvSpPr>
        <p:spPr/>
        <p:txBody>
          <a:bodyPr/>
          <a:lstStyle/>
          <a:p>
            <a:r>
              <a:rPr lang="zh-CN" altLang="en-US" sz="4000" dirty="0" smtClean="0"/>
              <a:t>（三）法律权利与法律义务的关系</a:t>
            </a:r>
          </a:p>
        </p:txBody>
      </p:sp>
      <p:sp>
        <p:nvSpPr>
          <p:cNvPr id="133123" name="内容占位符 2"/>
          <p:cNvSpPr>
            <a:spLocks noGrp="1"/>
          </p:cNvSpPr>
          <p:nvPr>
            <p:ph idx="1"/>
          </p:nvPr>
        </p:nvSpPr>
        <p:spPr>
          <a:xfrm>
            <a:off x="624417" y="1350434"/>
            <a:ext cx="10972800" cy="4527551"/>
          </a:xfrm>
        </p:spPr>
        <p:txBody>
          <a:bodyPr/>
          <a:lstStyle/>
          <a:p>
            <a:pPr>
              <a:lnSpc>
                <a:spcPct val="150000"/>
              </a:lnSpc>
            </a:pPr>
            <a:r>
              <a:rPr lang="zh-CN" altLang="en-US" smtClean="0">
                <a:solidFill>
                  <a:srgbClr val="FF0000"/>
                </a:solidFill>
              </a:rPr>
              <a:t>法律权利与法律义务平等，是现代法治的基本原则，是社会公平正义的重要方面。</a:t>
            </a:r>
            <a:endParaRPr lang="en-US" altLang="zh-CN" smtClean="0">
              <a:solidFill>
                <a:srgbClr val="FF0000"/>
              </a:solidFill>
            </a:endParaRPr>
          </a:p>
          <a:p>
            <a:pPr>
              <a:lnSpc>
                <a:spcPct val="150000"/>
              </a:lnSpc>
            </a:pPr>
            <a:r>
              <a:rPr lang="zh-CN" altLang="en-US" smtClean="0"/>
              <a:t>首先，法律权利与法律义务平等表现为法律面前人人平等被确立为基本原则。</a:t>
            </a:r>
            <a:endParaRPr lang="en-US" altLang="zh-CN" smtClean="0"/>
          </a:p>
          <a:p>
            <a:pPr>
              <a:lnSpc>
                <a:spcPct val="150000"/>
              </a:lnSpc>
            </a:pPr>
            <a:r>
              <a:rPr lang="zh-CN" altLang="en-US" smtClean="0"/>
              <a:t>其次，在法律权利和法律义务的具体设定上要平等。</a:t>
            </a:r>
            <a:endParaRPr lang="en-US" altLang="zh-CN" smtClean="0"/>
          </a:p>
          <a:p>
            <a:pPr>
              <a:lnSpc>
                <a:spcPct val="150000"/>
              </a:lnSpc>
            </a:pPr>
            <a:r>
              <a:rPr lang="zh-CN" altLang="en-US" smtClean="0"/>
              <a:t>再次，权利与义务的实现要体现平等。</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defRPr/>
            </a:pPr>
            <a:r>
              <a:rPr lang="zh-CN" altLang="en-US" dirty="0" smtClean="0">
                <a:latin typeface="+mn-ea"/>
                <a:sym typeface="Wingdings 3" panose="05040102010807070707" pitchFamily="18" charset="2"/>
              </a:rPr>
              <a:t>案例</a:t>
            </a:r>
            <a:r>
              <a:rPr lang="zh-CN" altLang="en-US" dirty="0" smtClean="0"/>
              <a:t>分析</a:t>
            </a:r>
            <a:endParaRPr lang="zh-CN" altLang="en-US" dirty="0"/>
          </a:p>
        </p:txBody>
      </p:sp>
      <p:sp>
        <p:nvSpPr>
          <p:cNvPr id="134147" name="内容占位符 2"/>
          <p:cNvSpPr>
            <a:spLocks noGrp="1"/>
          </p:cNvSpPr>
          <p:nvPr>
            <p:ph idx="1"/>
          </p:nvPr>
        </p:nvSpPr>
        <p:spPr>
          <a:xfrm>
            <a:off x="624417" y="1350434"/>
            <a:ext cx="10972800" cy="4527551"/>
          </a:xfrm>
        </p:spPr>
        <p:txBody>
          <a:bodyPr/>
          <a:lstStyle/>
          <a:p>
            <a:pPr algn="ctr"/>
            <a:r>
              <a:rPr lang="zh-CN" altLang="en-US" sz="3200" dirty="0" smtClean="0"/>
              <a:t>借贷关系中，债权人、债务人各自的权利与义务？</a:t>
            </a:r>
          </a:p>
        </p:txBody>
      </p:sp>
      <p:pic>
        <p:nvPicPr>
          <p:cNvPr id="4" name="Picture 10" descr="http://www.taopic.com/uploads/allimg/120415/3310-1204150u00571.jpg"/>
          <p:cNvPicPr>
            <a:picLocks noChangeAspect="1" noChangeArrowheads="1"/>
          </p:cNvPicPr>
          <p:nvPr/>
        </p:nvPicPr>
        <p:blipFill>
          <a:blip r:embed="rId2" cstate="print">
            <a:duotone>
              <a:prstClr val="black"/>
              <a:schemeClr val="accent6">
                <a:tint val="45000"/>
                <a:satMod val="400000"/>
              </a:schemeClr>
            </a:duotone>
          </a:blip>
          <a:srcRect/>
          <a:stretch>
            <a:fillRect/>
          </a:stretch>
        </p:blipFill>
        <p:spPr bwMode="auto">
          <a:xfrm>
            <a:off x="8858269" y="3429000"/>
            <a:ext cx="2759427" cy="3104355"/>
          </a:xfrm>
          <a:prstGeom prst="rect">
            <a:avLst/>
          </a:prstGeom>
          <a:noFill/>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标题 1"/>
          <p:cNvSpPr>
            <a:spLocks noGrp="1"/>
          </p:cNvSpPr>
          <p:nvPr>
            <p:ph type="title"/>
          </p:nvPr>
        </p:nvSpPr>
        <p:spPr>
          <a:xfrm>
            <a:off x="1775884" y="452968"/>
            <a:ext cx="8763000" cy="649817"/>
          </a:xfrm>
        </p:spPr>
        <p:txBody>
          <a:bodyPr/>
          <a:lstStyle/>
          <a:p>
            <a:pPr algn="ctr"/>
            <a:r>
              <a:rPr lang="zh-CN" altLang="en-US" sz="4300" dirty="0" smtClean="0"/>
              <a:t>二、依法行使法律权利</a:t>
            </a:r>
          </a:p>
        </p:txBody>
      </p:sp>
      <p:pic>
        <p:nvPicPr>
          <p:cNvPr id="135171" name="Picture 6"/>
          <p:cNvPicPr>
            <a:picLocks noChangeAspect="1" noChangeArrowheads="1"/>
          </p:cNvPicPr>
          <p:nvPr/>
        </p:nvPicPr>
        <p:blipFill>
          <a:blip r:embed="rId3" cstate="print"/>
          <a:srcRect/>
          <a:stretch>
            <a:fillRect/>
          </a:stretch>
        </p:blipFill>
        <p:spPr bwMode="auto">
          <a:xfrm>
            <a:off x="1619251" y="2381251"/>
            <a:ext cx="965200" cy="986367"/>
          </a:xfrm>
          <a:prstGeom prst="rect">
            <a:avLst/>
          </a:prstGeom>
          <a:noFill/>
          <a:ln w="9525">
            <a:noFill/>
            <a:miter lim="800000"/>
            <a:headEnd/>
            <a:tailEnd/>
          </a:ln>
        </p:spPr>
      </p:pic>
      <p:pic>
        <p:nvPicPr>
          <p:cNvPr id="135172" name="Picture 8"/>
          <p:cNvPicPr>
            <a:picLocks noChangeAspect="1" noChangeArrowheads="1"/>
          </p:cNvPicPr>
          <p:nvPr/>
        </p:nvPicPr>
        <p:blipFill>
          <a:blip r:embed="rId4" cstate="print"/>
          <a:srcRect/>
          <a:stretch>
            <a:fillRect/>
          </a:stretch>
        </p:blipFill>
        <p:spPr bwMode="auto">
          <a:xfrm>
            <a:off x="2381251" y="4191000"/>
            <a:ext cx="996949" cy="1032933"/>
          </a:xfrm>
          <a:prstGeom prst="rect">
            <a:avLst/>
          </a:prstGeom>
          <a:noFill/>
          <a:ln w="9525">
            <a:noFill/>
            <a:miter lim="800000"/>
            <a:headEnd/>
            <a:tailEnd/>
          </a:ln>
        </p:spPr>
      </p:pic>
      <p:sp>
        <p:nvSpPr>
          <p:cNvPr id="2" name="矩形 1"/>
          <p:cNvSpPr/>
          <p:nvPr/>
        </p:nvSpPr>
        <p:spPr>
          <a:xfrm>
            <a:off x="2667000" y="2476501"/>
            <a:ext cx="8060267" cy="698500"/>
          </a:xfrm>
          <a:prstGeom prst="rect">
            <a:avLst/>
          </a:prstGeom>
        </p:spPr>
        <p:txBody>
          <a:bodyPr lIns="121917" tIns="60958" rIns="121917" bIns="60958">
            <a:spAutoFit/>
          </a:bodyPr>
          <a:lstStyle/>
          <a:p>
            <a:pPr algn="ctr" eaLnBrk="1" hangingPunct="1">
              <a:defRPr/>
            </a:pPr>
            <a:r>
              <a:rPr lang="zh-CN" altLang="en-US" sz="3700" dirty="0">
                <a:solidFill>
                  <a:srgbClr val="000000"/>
                </a:solidFill>
                <a:latin typeface="+mn-lt"/>
                <a:ea typeface="黑体" panose="02010609060101010101" pitchFamily="49" charset="-122"/>
              </a:rPr>
              <a:t>（一）我国宪法法律规定的基本权利</a:t>
            </a:r>
          </a:p>
        </p:txBody>
      </p:sp>
      <p:sp>
        <p:nvSpPr>
          <p:cNvPr id="3" name="矩形 2"/>
          <p:cNvSpPr/>
          <p:nvPr/>
        </p:nvSpPr>
        <p:spPr>
          <a:xfrm>
            <a:off x="3810001" y="4381501"/>
            <a:ext cx="7067551" cy="698500"/>
          </a:xfrm>
          <a:prstGeom prst="rect">
            <a:avLst/>
          </a:prstGeom>
        </p:spPr>
        <p:txBody>
          <a:bodyPr lIns="121917" tIns="60958" rIns="121917" bIns="60958">
            <a:spAutoFit/>
          </a:bodyPr>
          <a:lstStyle/>
          <a:p>
            <a:pPr eaLnBrk="1" hangingPunct="1">
              <a:defRPr/>
            </a:pPr>
            <a:r>
              <a:rPr lang="zh-CN" altLang="en-US" sz="3700" dirty="0">
                <a:solidFill>
                  <a:srgbClr val="000000"/>
                </a:solidFill>
                <a:latin typeface="+mn-lt"/>
                <a:ea typeface="黑体" panose="02010609060101010101" pitchFamily="49" charset="-122"/>
              </a:rPr>
              <a:t>（二）依法行使权利 的界限</a:t>
            </a:r>
          </a:p>
        </p:txBody>
      </p:sp>
    </p:spTree>
    <p:custDataLst>
      <p:tags r:id="rId1"/>
    </p:custData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标题 1"/>
          <p:cNvSpPr>
            <a:spLocks noGrp="1"/>
          </p:cNvSpPr>
          <p:nvPr>
            <p:ph type="title"/>
          </p:nvPr>
        </p:nvSpPr>
        <p:spPr/>
        <p:txBody>
          <a:bodyPr/>
          <a:lstStyle/>
          <a:p>
            <a:r>
              <a:rPr lang="zh-CN" altLang="en-US" sz="4000" dirty="0" smtClean="0">
                <a:solidFill>
                  <a:srgbClr val="000000"/>
                </a:solidFill>
                <a:ea typeface="黑体" panose="02010609060101010101" pitchFamily="49" charset="-122"/>
              </a:rPr>
              <a:t>（一）我国宪法法律规定的基本权利</a:t>
            </a:r>
            <a:endParaRPr lang="zh-CN" altLang="en-US" dirty="0" smtClean="0"/>
          </a:p>
        </p:txBody>
      </p:sp>
      <p:graphicFrame>
        <p:nvGraphicFramePr>
          <p:cNvPr id="6" name="内容占位符 5"/>
          <p:cNvGraphicFramePr>
            <a:graphicFrameLocks noGrp="1"/>
          </p:cNvGraphicFramePr>
          <p:nvPr>
            <p:ph idx="1"/>
          </p:nvPr>
        </p:nvGraphicFramePr>
        <p:xfrm>
          <a:off x="624417" y="1350434"/>
          <a:ext cx="10972800" cy="45275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标题 1"/>
          <p:cNvSpPr>
            <a:spLocks noGrp="1"/>
          </p:cNvSpPr>
          <p:nvPr>
            <p:ph type="title"/>
          </p:nvPr>
        </p:nvSpPr>
        <p:spPr>
          <a:xfrm>
            <a:off x="1940984" y="751417"/>
            <a:ext cx="8763000" cy="649816"/>
          </a:xfrm>
        </p:spPr>
        <p:txBody>
          <a:bodyPr/>
          <a:lstStyle/>
          <a:p>
            <a:r>
              <a:rPr lang="zh-CN" altLang="en-US" sz="4300" dirty="0" smtClean="0"/>
              <a:t>（一）法律的含义</a:t>
            </a:r>
          </a:p>
        </p:txBody>
      </p:sp>
      <p:pic>
        <p:nvPicPr>
          <p:cNvPr id="17411" name="Picture 2"/>
          <p:cNvPicPr>
            <a:picLocks noChangeAspect="1" noChangeArrowheads="1"/>
          </p:cNvPicPr>
          <p:nvPr/>
        </p:nvPicPr>
        <p:blipFill>
          <a:blip r:embed="rId3" cstate="print"/>
          <a:srcRect/>
          <a:stretch>
            <a:fillRect/>
          </a:stretch>
        </p:blipFill>
        <p:spPr bwMode="auto">
          <a:xfrm>
            <a:off x="1200151" y="1797051"/>
            <a:ext cx="3606800" cy="4720167"/>
          </a:xfrm>
          <a:prstGeom prst="rect">
            <a:avLst/>
          </a:prstGeom>
          <a:noFill/>
          <a:ln w="9525">
            <a:noFill/>
            <a:miter lim="800000"/>
            <a:headEnd/>
            <a:tailEnd/>
          </a:ln>
        </p:spPr>
      </p:pic>
      <p:sp>
        <p:nvSpPr>
          <p:cNvPr id="2" name="矩形 1"/>
          <p:cNvSpPr/>
          <p:nvPr/>
        </p:nvSpPr>
        <p:spPr>
          <a:xfrm>
            <a:off x="5808134" y="1989667"/>
            <a:ext cx="3350684" cy="2616097"/>
          </a:xfrm>
          <a:prstGeom prst="rect">
            <a:avLst/>
          </a:prstGeom>
        </p:spPr>
        <p:txBody>
          <a:bodyPr lIns="121917" tIns="60958" rIns="121917" bIns="60958">
            <a:spAutoFit/>
          </a:bodyPr>
          <a:lstStyle/>
          <a:p>
            <a:pPr eaLnBrk="1" hangingPunct="1">
              <a:lnSpc>
                <a:spcPct val="150000"/>
              </a:lnSpc>
              <a:defRPr/>
            </a:pPr>
            <a:r>
              <a:rPr lang="zh-CN" altLang="en-US" sz="2700" kern="0" dirty="0">
                <a:solidFill>
                  <a:sysClr val="windowText" lastClr="000000">
                    <a:lumMod val="85000"/>
                    <a:lumOff val="15000"/>
                  </a:sysClr>
                </a:solidFill>
                <a:latin typeface="+mn-ea"/>
                <a:ea typeface="+mn-ea"/>
              </a:rPr>
              <a:t>“灋”有三层含义：</a:t>
            </a:r>
          </a:p>
          <a:p>
            <a:pPr eaLnBrk="1" hangingPunct="1">
              <a:lnSpc>
                <a:spcPct val="150000"/>
              </a:lnSpc>
              <a:defRPr/>
            </a:pPr>
            <a:r>
              <a:rPr lang="zh-CN" altLang="en-US" sz="2700" kern="0" dirty="0">
                <a:solidFill>
                  <a:sysClr val="windowText" lastClr="000000">
                    <a:lumMod val="85000"/>
                    <a:lumOff val="15000"/>
                  </a:sysClr>
                </a:solidFill>
                <a:latin typeface="+mn-ea"/>
                <a:ea typeface="+mn-ea"/>
              </a:rPr>
              <a:t>    神明裁判</a:t>
            </a:r>
          </a:p>
          <a:p>
            <a:pPr eaLnBrk="1" hangingPunct="1">
              <a:lnSpc>
                <a:spcPct val="150000"/>
              </a:lnSpc>
              <a:defRPr/>
            </a:pPr>
            <a:r>
              <a:rPr lang="zh-CN" altLang="en-US" sz="2700" kern="0" dirty="0">
                <a:solidFill>
                  <a:sysClr val="windowText" lastClr="000000">
                    <a:lumMod val="85000"/>
                    <a:lumOff val="15000"/>
                  </a:sysClr>
                </a:solidFill>
                <a:latin typeface="+mn-ea"/>
                <a:ea typeface="+mn-ea"/>
              </a:rPr>
              <a:t>    强制性</a:t>
            </a:r>
          </a:p>
          <a:p>
            <a:pPr eaLnBrk="1" hangingPunct="1">
              <a:lnSpc>
                <a:spcPct val="150000"/>
              </a:lnSpc>
              <a:defRPr/>
            </a:pPr>
            <a:r>
              <a:rPr lang="zh-CN" altLang="en-US" sz="2700" kern="0" dirty="0">
                <a:solidFill>
                  <a:sysClr val="windowText" lastClr="000000">
                    <a:lumMod val="85000"/>
                    <a:lumOff val="15000"/>
                  </a:sysClr>
                </a:solidFill>
                <a:latin typeface="+mn-ea"/>
                <a:ea typeface="+mn-ea"/>
              </a:rPr>
              <a:t>    公平性</a:t>
            </a:r>
          </a:p>
        </p:txBody>
      </p:sp>
      <p:pic>
        <p:nvPicPr>
          <p:cNvPr id="17413" name="Picture 2"/>
          <p:cNvPicPr>
            <a:picLocks noChangeAspect="1" noChangeArrowheads="1"/>
          </p:cNvPicPr>
          <p:nvPr/>
        </p:nvPicPr>
        <p:blipFill>
          <a:blip r:embed="rId4" cstate="print"/>
          <a:srcRect l="67908"/>
          <a:stretch>
            <a:fillRect/>
          </a:stretch>
        </p:blipFill>
        <p:spPr bwMode="auto">
          <a:xfrm>
            <a:off x="9512300" y="2440517"/>
            <a:ext cx="2660651" cy="4267200"/>
          </a:xfrm>
          <a:prstGeom prst="rect">
            <a:avLst/>
          </a:prstGeom>
          <a:noFill/>
          <a:ln w="9525">
            <a:noFill/>
            <a:miter lim="800000"/>
            <a:headEnd/>
            <a:tailEnd/>
          </a:ln>
        </p:spPr>
      </p:pic>
      <p:sp>
        <p:nvSpPr>
          <p:cNvPr id="3" name="云形标注 2"/>
          <p:cNvSpPr/>
          <p:nvPr/>
        </p:nvSpPr>
        <p:spPr>
          <a:xfrm>
            <a:off x="8015818" y="452968"/>
            <a:ext cx="2688167" cy="124883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eaLnBrk="1" hangingPunct="1">
              <a:defRPr/>
            </a:pPr>
            <a:r>
              <a:rPr lang="zh-CN" altLang="en-US" dirty="0"/>
              <a:t>古代的法</a:t>
            </a:r>
          </a:p>
        </p:txBody>
      </p:sp>
    </p:spTree>
    <p:custDataLst>
      <p:tags r:id="rId1"/>
    </p:custData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内容占位符 2"/>
          <p:cNvSpPr>
            <a:spLocks noGrp="1"/>
          </p:cNvSpPr>
          <p:nvPr>
            <p:ph idx="1"/>
          </p:nvPr>
        </p:nvSpPr>
        <p:spPr>
          <a:xfrm>
            <a:off x="624417" y="1350434"/>
            <a:ext cx="10972800" cy="4527551"/>
          </a:xfrm>
        </p:spPr>
        <p:txBody>
          <a:bodyPr/>
          <a:lstStyle/>
          <a:p>
            <a:r>
              <a:rPr lang="zh-CN" altLang="en-US" smtClean="0"/>
              <a:t>政治权利，是公民参与国家政治活动的权利和自由的统称。</a:t>
            </a:r>
          </a:p>
        </p:txBody>
      </p:sp>
      <p:sp>
        <p:nvSpPr>
          <p:cNvPr id="137219" name="TextBox 2"/>
          <p:cNvSpPr txBox="1">
            <a:spLocks noChangeArrowheads="1"/>
          </p:cNvSpPr>
          <p:nvPr/>
        </p:nvSpPr>
        <p:spPr bwMode="auto">
          <a:xfrm>
            <a:off x="381000" y="190500"/>
            <a:ext cx="3810000"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    政治权</a:t>
            </a:r>
          </a:p>
        </p:txBody>
      </p:sp>
      <p:graphicFrame>
        <p:nvGraphicFramePr>
          <p:cNvPr id="5" name="图示 4"/>
          <p:cNvGraphicFramePr/>
          <p:nvPr/>
        </p:nvGraphicFramePr>
        <p:xfrm>
          <a:off x="2571726" y="2201339"/>
          <a:ext cx="6762797" cy="46566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defRPr/>
            </a:pPr>
            <a:r>
              <a:rPr lang="zh-CN" altLang="en-US" sz="4000" dirty="0" smtClean="0">
                <a:latin typeface="+mn-ea"/>
                <a:sym typeface="Wingdings 3" panose="05040102010807070707" pitchFamily="18" charset="2"/>
              </a:rPr>
              <a:t>案例</a:t>
            </a:r>
            <a:r>
              <a:rPr lang="zh-CN" altLang="en-US" sz="4000" dirty="0" smtClean="0"/>
              <a:t>分析：</a:t>
            </a:r>
            <a:r>
              <a:rPr lang="en-US" altLang="zh-CN" sz="4000" dirty="0" smtClean="0"/>
              <a:t>《</a:t>
            </a:r>
            <a:r>
              <a:rPr lang="zh-CN" altLang="en-US" sz="4000" dirty="0" smtClean="0"/>
              <a:t>衡阳破坏选举案</a:t>
            </a:r>
            <a:r>
              <a:rPr lang="en-US" altLang="zh-CN" sz="4000" dirty="0" smtClean="0"/>
              <a:t>》</a:t>
            </a:r>
            <a:endParaRPr lang="zh-CN" altLang="en-US" sz="4000" dirty="0"/>
          </a:p>
        </p:txBody>
      </p:sp>
      <p:pic>
        <p:nvPicPr>
          <p:cNvPr id="138243" name="图片 3" descr="MAIN201502121837000489508748567.jpg"/>
          <p:cNvPicPr>
            <a:picLocks noChangeAspect="1"/>
          </p:cNvPicPr>
          <p:nvPr/>
        </p:nvPicPr>
        <p:blipFill>
          <a:blip r:embed="rId2" cstate="print"/>
          <a:srcRect/>
          <a:stretch>
            <a:fillRect/>
          </a:stretch>
        </p:blipFill>
        <p:spPr bwMode="auto">
          <a:xfrm>
            <a:off x="1809752" y="1428751"/>
            <a:ext cx="8360833" cy="3714749"/>
          </a:xfrm>
          <a:prstGeom prst="rect">
            <a:avLst/>
          </a:prstGeom>
          <a:noFill/>
          <a:ln w="9525">
            <a:noFill/>
            <a:miter lim="800000"/>
            <a:headEnd/>
            <a:tailEnd/>
          </a:ln>
        </p:spPr>
      </p:pic>
      <p:sp>
        <p:nvSpPr>
          <p:cNvPr id="138244" name="矩形 5"/>
          <p:cNvSpPr>
            <a:spLocks noChangeArrowheads="1"/>
          </p:cNvSpPr>
          <p:nvPr/>
        </p:nvSpPr>
        <p:spPr bwMode="auto">
          <a:xfrm>
            <a:off x="2667000" y="5429251"/>
            <a:ext cx="7143751" cy="400105"/>
          </a:xfrm>
          <a:prstGeom prst="rect">
            <a:avLst/>
          </a:prstGeom>
          <a:noFill/>
          <a:ln w="9525">
            <a:noFill/>
            <a:miter lim="800000"/>
          </a:ln>
        </p:spPr>
        <p:txBody>
          <a:bodyPr lIns="121917" tIns="60958" rIns="121917" bIns="60958">
            <a:spAutoFit/>
          </a:bodyPr>
          <a:lstStyle/>
          <a:p>
            <a:pPr algn="ctr" eaLnBrk="1" hangingPunct="1"/>
            <a:r>
              <a:rPr lang="zh-CN" altLang="en-US" b="1"/>
              <a:t>人民日报：对违反换届纪律行为坚持“零容忍”</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内容占位符 2"/>
          <p:cNvSpPr>
            <a:spLocks noGrp="1"/>
          </p:cNvSpPr>
          <p:nvPr>
            <p:ph idx="1"/>
          </p:nvPr>
        </p:nvSpPr>
        <p:spPr>
          <a:xfrm>
            <a:off x="624417" y="1350434"/>
            <a:ext cx="10972800" cy="4527551"/>
          </a:xfrm>
        </p:spPr>
        <p:txBody>
          <a:bodyPr/>
          <a:lstStyle/>
          <a:p>
            <a:pPr>
              <a:lnSpc>
                <a:spcPct val="150000"/>
              </a:lnSpc>
            </a:pPr>
            <a:r>
              <a:rPr lang="zh-CN" altLang="en-US" sz="2400" dirty="0" smtClean="0">
                <a:latin typeface="+mn-ea"/>
              </a:rPr>
              <a:t>衡阳市当时当选的</a:t>
            </a:r>
            <a:r>
              <a:rPr lang="en-US" altLang="zh-CN" sz="2400" dirty="0" smtClean="0">
                <a:latin typeface="+mn-ea"/>
              </a:rPr>
              <a:t>76</a:t>
            </a:r>
            <a:r>
              <a:rPr lang="zh-CN" altLang="en-US" sz="2400" dirty="0" smtClean="0">
                <a:latin typeface="+mn-ea"/>
              </a:rPr>
              <a:t>名省人大代表中，有</a:t>
            </a:r>
            <a:r>
              <a:rPr lang="en-US" altLang="zh-CN" sz="2400" dirty="0" smtClean="0">
                <a:latin typeface="+mn-ea"/>
              </a:rPr>
              <a:t>56</a:t>
            </a:r>
            <a:r>
              <a:rPr lang="zh-CN" altLang="en-US" sz="2400" dirty="0" smtClean="0">
                <a:latin typeface="+mn-ea"/>
              </a:rPr>
              <a:t>人送钱拉票，金额总计</a:t>
            </a:r>
            <a:r>
              <a:rPr lang="en-US" altLang="zh-CN" sz="2400" dirty="0" smtClean="0">
                <a:latin typeface="+mn-ea"/>
              </a:rPr>
              <a:t>1</a:t>
            </a:r>
            <a:r>
              <a:rPr lang="zh-CN" altLang="en-US" sz="2400" dirty="0" smtClean="0">
                <a:latin typeface="+mn-ea"/>
              </a:rPr>
              <a:t>．</a:t>
            </a:r>
            <a:r>
              <a:rPr lang="en-US" altLang="zh-CN" sz="2400" dirty="0" smtClean="0">
                <a:latin typeface="+mn-ea"/>
              </a:rPr>
              <a:t>1</a:t>
            </a:r>
            <a:r>
              <a:rPr lang="zh-CN" altLang="en-US" sz="2400" dirty="0" smtClean="0">
                <a:latin typeface="+mn-ea"/>
              </a:rPr>
              <a:t>亿余元，人均送钱近</a:t>
            </a:r>
            <a:r>
              <a:rPr lang="en-US" altLang="zh-CN" sz="2400" dirty="0" smtClean="0">
                <a:latin typeface="+mn-ea"/>
              </a:rPr>
              <a:t>200</a:t>
            </a:r>
            <a:r>
              <a:rPr lang="zh-CN" altLang="en-US" sz="2400" dirty="0" smtClean="0">
                <a:latin typeface="+mn-ea"/>
              </a:rPr>
              <a:t>万元，这还不包括平时请客吃饭的钱。全部参会的</a:t>
            </a:r>
            <a:r>
              <a:rPr lang="en-US" altLang="zh-CN" sz="2400" dirty="0" smtClean="0">
                <a:latin typeface="+mn-ea"/>
              </a:rPr>
              <a:t>527</a:t>
            </a:r>
            <a:r>
              <a:rPr lang="zh-CN" altLang="en-US" sz="2400" dirty="0" smtClean="0">
                <a:latin typeface="+mn-ea"/>
              </a:rPr>
              <a:t>名衡阳市人大代表中有</a:t>
            </a:r>
            <a:r>
              <a:rPr lang="en-US" altLang="zh-CN" sz="2400" dirty="0" smtClean="0">
                <a:latin typeface="+mn-ea"/>
              </a:rPr>
              <a:t>518</a:t>
            </a:r>
            <a:r>
              <a:rPr lang="zh-CN" altLang="en-US" sz="2400" dirty="0" smtClean="0">
                <a:latin typeface="+mn-ea"/>
              </a:rPr>
              <a:t>名收受钱物</a:t>
            </a:r>
            <a:r>
              <a:rPr lang="en-US" altLang="zh-CN" sz="2400" dirty="0" smtClean="0">
                <a:latin typeface="+mn-ea"/>
              </a:rPr>
              <a:t>1</a:t>
            </a:r>
            <a:r>
              <a:rPr lang="zh-CN" altLang="en-US" sz="2400" dirty="0" smtClean="0">
                <a:latin typeface="+mn-ea"/>
              </a:rPr>
              <a:t>亿余元。</a:t>
            </a:r>
          </a:p>
          <a:p>
            <a:pPr>
              <a:lnSpc>
                <a:spcPct val="150000"/>
              </a:lnSpc>
            </a:pPr>
            <a:r>
              <a:rPr lang="zh-CN" altLang="en-US" sz="2400" dirty="0" smtClean="0">
                <a:latin typeface="+mn-ea"/>
              </a:rPr>
              <a:t>　　衡阳市人大的大会工作人员参与收受与分发钱物，</a:t>
            </a:r>
            <a:r>
              <a:rPr lang="en-US" altLang="zh-CN" sz="2400" dirty="0" smtClean="0">
                <a:latin typeface="+mn-ea"/>
              </a:rPr>
              <a:t>68</a:t>
            </a:r>
            <a:r>
              <a:rPr lang="zh-CN" altLang="en-US" sz="2400" dirty="0" smtClean="0">
                <a:latin typeface="+mn-ea"/>
              </a:rPr>
              <a:t>名大会工作人员收受钱款共计</a:t>
            </a:r>
            <a:r>
              <a:rPr lang="en-US" altLang="zh-CN" sz="2400" dirty="0" smtClean="0">
                <a:latin typeface="+mn-ea"/>
              </a:rPr>
              <a:t>1001</a:t>
            </a:r>
            <a:r>
              <a:rPr lang="zh-CN" altLang="en-US" sz="2400" dirty="0" smtClean="0">
                <a:latin typeface="+mn-ea"/>
              </a:rPr>
              <a:t>万元。</a:t>
            </a:r>
          </a:p>
          <a:p>
            <a:pPr>
              <a:lnSpc>
                <a:spcPct val="150000"/>
              </a:lnSpc>
            </a:pPr>
            <a:r>
              <a:rPr lang="zh-CN" altLang="en-US" sz="2400" dirty="0" smtClean="0">
                <a:latin typeface="+mn-ea"/>
              </a:rPr>
              <a:t>　　包括时任衡阳市委书记、市人大常委会主任、纪委书记、组织部长在内的衡阳一大批党员干部在案件中严重失职、渎职、违纪，人数近</a:t>
            </a:r>
            <a:r>
              <a:rPr lang="en-US" altLang="zh-CN" sz="2400" dirty="0" smtClean="0">
                <a:latin typeface="+mn-ea"/>
              </a:rPr>
              <a:t>500</a:t>
            </a:r>
            <a:r>
              <a:rPr lang="zh-CN" altLang="en-US" sz="2400" dirty="0" smtClean="0">
                <a:latin typeface="+mn-ea"/>
              </a:rPr>
              <a:t>人</a:t>
            </a:r>
            <a:r>
              <a:rPr lang="en-US" altLang="zh-CN" sz="2400" dirty="0" smtClean="0">
                <a:latin typeface="+mn-ea"/>
              </a:rPr>
              <a:t>……</a:t>
            </a:r>
          </a:p>
          <a:p>
            <a:endParaRPr lang="zh-CN" altLang="en-US" dirty="0" smtClean="0"/>
          </a:p>
        </p:txBody>
      </p:sp>
      <p:sp>
        <p:nvSpPr>
          <p:cNvPr id="4" name="标题 1"/>
          <p:cNvSpPr>
            <a:spLocks noGrp="1"/>
          </p:cNvSpPr>
          <p:nvPr>
            <p:ph type="title"/>
          </p:nvPr>
        </p:nvSpPr>
        <p:spPr/>
        <p:txBody>
          <a:bodyPr/>
          <a:lstStyle/>
          <a:p>
            <a:pPr algn="ctr">
              <a:defRPr/>
            </a:pPr>
            <a:r>
              <a:rPr lang="zh-CN" altLang="en-US" sz="4000" dirty="0" smtClean="0">
                <a:latin typeface="+mn-ea"/>
                <a:sym typeface="Wingdings 3" panose="05040102010807070707" pitchFamily="18" charset="2"/>
              </a:rPr>
              <a:t>案例</a:t>
            </a:r>
            <a:r>
              <a:rPr lang="zh-CN" altLang="en-US" sz="4000" dirty="0" smtClean="0"/>
              <a:t>分析：</a:t>
            </a:r>
            <a:r>
              <a:rPr lang="en-US" altLang="zh-CN" sz="4000" dirty="0" smtClean="0"/>
              <a:t>《</a:t>
            </a:r>
            <a:r>
              <a:rPr lang="zh-CN" altLang="en-US" sz="4000" dirty="0" smtClean="0"/>
              <a:t>衡阳破坏选举案</a:t>
            </a:r>
            <a:r>
              <a:rPr lang="en-US" altLang="zh-CN" sz="4000" dirty="0" smtClean="0"/>
              <a:t>》</a:t>
            </a:r>
            <a:endParaRPr lang="zh-CN" altLang="en-US" sz="4000"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内容占位符 2"/>
          <p:cNvSpPr>
            <a:spLocks noGrp="1"/>
          </p:cNvSpPr>
          <p:nvPr>
            <p:ph idx="1"/>
          </p:nvPr>
        </p:nvSpPr>
        <p:spPr>
          <a:xfrm>
            <a:off x="624417" y="1350434"/>
            <a:ext cx="10972800" cy="4527551"/>
          </a:xfrm>
        </p:spPr>
        <p:txBody>
          <a:bodyPr/>
          <a:lstStyle/>
          <a:p>
            <a:pPr>
              <a:lnSpc>
                <a:spcPct val="200000"/>
              </a:lnSpc>
            </a:pPr>
            <a:r>
              <a:rPr lang="zh-CN" altLang="en-US" smtClean="0"/>
              <a:t>“选举制度是人民代表大会制度的基础。人大代表是按照宪法和选举法规定，经过民主选举方式产生，代表人民参与行使国家权力，具有广泛性、代表性和先进性的特点。人大代表这一神圣称号不容亵渎，更不能用金钱来换取。”</a:t>
            </a:r>
            <a:endParaRPr lang="en-US" altLang="zh-CN" smtClean="0"/>
          </a:p>
          <a:p>
            <a:pPr algn="r">
              <a:lnSpc>
                <a:spcPct val="200000"/>
              </a:lnSpc>
            </a:pPr>
            <a:r>
              <a:rPr lang="en-US" altLang="zh-CN" smtClean="0"/>
              <a:t>——</a:t>
            </a:r>
            <a:r>
              <a:rPr lang="zh-CN" altLang="en-US" smtClean="0"/>
              <a:t>中央党校教授辛鸣</a:t>
            </a:r>
          </a:p>
        </p:txBody>
      </p:sp>
      <p:sp>
        <p:nvSpPr>
          <p:cNvPr id="4" name="标题 1"/>
          <p:cNvSpPr>
            <a:spLocks noGrp="1"/>
          </p:cNvSpPr>
          <p:nvPr>
            <p:ph type="title"/>
          </p:nvPr>
        </p:nvSpPr>
        <p:spPr/>
        <p:txBody>
          <a:bodyPr/>
          <a:lstStyle/>
          <a:p>
            <a:pPr algn="ctr">
              <a:defRPr/>
            </a:pPr>
            <a:r>
              <a:rPr lang="zh-CN" altLang="en-US" sz="4000" dirty="0" smtClean="0">
                <a:latin typeface="+mn-ea"/>
                <a:sym typeface="Wingdings 3" panose="05040102010807070707" pitchFamily="18" charset="2"/>
              </a:rPr>
              <a:t>案例</a:t>
            </a:r>
            <a:r>
              <a:rPr lang="zh-CN" altLang="en-US" sz="4000" dirty="0" smtClean="0"/>
              <a:t>分析：</a:t>
            </a:r>
            <a:r>
              <a:rPr lang="en-US" altLang="zh-CN" sz="4000" dirty="0" smtClean="0"/>
              <a:t>《</a:t>
            </a:r>
            <a:r>
              <a:rPr lang="zh-CN" altLang="en-US" sz="4000" dirty="0" smtClean="0"/>
              <a:t>衡阳破坏选举案</a:t>
            </a:r>
            <a:r>
              <a:rPr lang="en-US" altLang="zh-CN" sz="4000" dirty="0" smtClean="0"/>
              <a:t>》</a:t>
            </a:r>
            <a:endParaRPr lang="zh-CN" altLang="en-US" sz="4000" dirty="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内容占位符 2"/>
          <p:cNvSpPr>
            <a:spLocks noGrp="1"/>
          </p:cNvSpPr>
          <p:nvPr>
            <p:ph idx="1"/>
          </p:nvPr>
        </p:nvSpPr>
        <p:spPr>
          <a:xfrm>
            <a:off x="624417" y="1350434"/>
            <a:ext cx="10972800" cy="4527551"/>
          </a:xfrm>
        </p:spPr>
        <p:txBody>
          <a:bodyPr/>
          <a:lstStyle/>
          <a:p>
            <a:r>
              <a:rPr lang="zh-CN" altLang="en-US" smtClean="0"/>
              <a:t>人身权利，指公民的人身不受非法侵犯的权利，是公民参加国家政治、经济与社会生活的基础，是公民权利的重要内容。</a:t>
            </a:r>
          </a:p>
        </p:txBody>
      </p:sp>
      <p:sp>
        <p:nvSpPr>
          <p:cNvPr id="141315" name="TextBox 2"/>
          <p:cNvSpPr txBox="1">
            <a:spLocks noChangeArrowheads="1"/>
          </p:cNvSpPr>
          <p:nvPr/>
        </p:nvSpPr>
        <p:spPr bwMode="auto">
          <a:xfrm>
            <a:off x="381000" y="190500"/>
            <a:ext cx="3810000"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    人身权</a:t>
            </a:r>
          </a:p>
        </p:txBody>
      </p:sp>
      <p:graphicFrame>
        <p:nvGraphicFramePr>
          <p:cNvPr id="5" name="图示 4"/>
          <p:cNvGraphicFramePr/>
          <p:nvPr/>
        </p:nvGraphicFramePr>
        <p:xfrm>
          <a:off x="2571725" y="2476494"/>
          <a:ext cx="6286544" cy="3619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zh-CN" altLang="en-US" sz="4000" dirty="0" smtClean="0">
                <a:latin typeface="+mn-ea"/>
                <a:sym typeface="Wingdings 3" panose="05040102010807070707" pitchFamily="18" charset="2"/>
              </a:rPr>
              <a:t>案例</a:t>
            </a:r>
            <a:r>
              <a:rPr lang="zh-CN" altLang="en-US" sz="4000" dirty="0" smtClean="0"/>
              <a:t>分析：</a:t>
            </a:r>
            <a:r>
              <a:rPr lang="zh-CN" altLang="en-US" sz="4000" dirty="0" smtClean="0">
                <a:latin typeface="华文楷体" panose="02010600040101010101" charset="-122"/>
                <a:ea typeface="华文楷体" panose="02010600040101010101" charset="-122"/>
                <a:cs typeface="华文楷体" panose="02010600040101010101" charset="-122"/>
              </a:rPr>
              <a:t>全国首例姓名权诉讼案</a:t>
            </a:r>
            <a:endParaRPr lang="zh-CN" altLang="en-US" sz="4000" dirty="0"/>
          </a:p>
        </p:txBody>
      </p:sp>
      <p:sp>
        <p:nvSpPr>
          <p:cNvPr id="3" name="内容占位符 2"/>
          <p:cNvSpPr>
            <a:spLocks noGrp="1"/>
          </p:cNvSpPr>
          <p:nvPr>
            <p:ph idx="1"/>
          </p:nvPr>
        </p:nvSpPr>
        <p:spPr>
          <a:xfrm>
            <a:off x="624417" y="1350434"/>
            <a:ext cx="10972800" cy="4527551"/>
          </a:xfrm>
        </p:spPr>
        <p:txBody>
          <a:bodyPr/>
          <a:lstStyle/>
          <a:p>
            <a:pPr eaLnBrk="1" hangingPunct="1">
              <a:lnSpc>
                <a:spcPct val="150000"/>
              </a:lnSpc>
              <a:buFont typeface="Wingdings" panose="05000000000000000000" pitchFamily="2" charset="2"/>
              <a:buNone/>
              <a:defRPr/>
            </a:pPr>
            <a:r>
              <a:rPr lang="en-US" altLang="zh-CN" b="1" spc="-200" dirty="0" smtClean="0">
                <a:latin typeface="华文楷体" panose="02010600040101010101" charset="-122"/>
                <a:ea typeface="华文楷体" panose="02010600040101010101" charset="-122"/>
                <a:cs typeface="华文楷体" panose="02010600040101010101" charset="-122"/>
              </a:rPr>
              <a:t>“</a:t>
            </a:r>
            <a:r>
              <a:rPr lang="zh-CN" altLang="en-US" b="1" spc="-200" dirty="0" smtClean="0">
                <a:latin typeface="华文楷体" panose="02010600040101010101" charset="-122"/>
                <a:ea typeface="华文楷体" panose="02010600040101010101" charset="-122"/>
                <a:cs typeface="华文楷体" panose="02010600040101010101" charset="-122"/>
              </a:rPr>
              <a:t>北雁云依”诉济南市公安局燕山派出所户籍登记。</a:t>
            </a:r>
            <a:r>
              <a:rPr lang="zh-CN" altLang="en-US" spc="-200" dirty="0" smtClean="0">
                <a:latin typeface="华文楷体" panose="02010600040101010101" charset="-122"/>
                <a:ea typeface="华文楷体" panose="02010600040101010101" charset="-122"/>
                <a:cs typeface="华文楷体" panose="02010600040101010101" charset="-122"/>
              </a:rPr>
              <a:t> </a:t>
            </a:r>
            <a:endParaRPr lang="en-US" altLang="zh-CN" b="1" spc="-200" dirty="0" smtClean="0">
              <a:latin typeface="华文楷体" panose="02010600040101010101" charset="-122"/>
              <a:ea typeface="华文楷体" panose="02010600040101010101" charset="-122"/>
              <a:cs typeface="华文楷体" panose="02010600040101010101" charset="-122"/>
            </a:endParaRPr>
          </a:p>
          <a:p>
            <a:pPr>
              <a:defRPr/>
            </a:pPr>
            <a:endParaRPr lang="zh-CN" altLang="en-US" dirty="0"/>
          </a:p>
        </p:txBody>
      </p:sp>
      <p:pic>
        <p:nvPicPr>
          <p:cNvPr id="142340" name="Picture 3" descr="untitled"/>
          <p:cNvPicPr>
            <a:picLocks noChangeAspect="1" noChangeArrowheads="1"/>
          </p:cNvPicPr>
          <p:nvPr/>
        </p:nvPicPr>
        <p:blipFill>
          <a:blip r:embed="rId2" cstate="print"/>
          <a:srcRect/>
          <a:stretch>
            <a:fillRect/>
          </a:stretch>
        </p:blipFill>
        <p:spPr bwMode="auto">
          <a:xfrm>
            <a:off x="2952751" y="2190751"/>
            <a:ext cx="5549900" cy="4191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zh-CN" altLang="en-US" sz="4000" dirty="0" smtClean="0">
                <a:latin typeface="+mn-ea"/>
                <a:sym typeface="Wingdings 3" panose="05040102010807070707" pitchFamily="18" charset="2"/>
              </a:rPr>
              <a:t>案例</a:t>
            </a:r>
            <a:r>
              <a:rPr lang="zh-CN" altLang="en-US" sz="4000" dirty="0" smtClean="0"/>
              <a:t>分析：</a:t>
            </a:r>
            <a:r>
              <a:rPr lang="en-US" altLang="zh-CN" sz="4300" dirty="0" smtClean="0">
                <a:latin typeface="华文楷体" panose="02010600040101010101" charset="-122"/>
                <a:ea typeface="华文楷体" panose="02010600040101010101" charset="-122"/>
                <a:cs typeface="华文楷体" panose="02010600040101010101" charset="-122"/>
              </a:rPr>
              <a:t> 《</a:t>
            </a:r>
            <a:r>
              <a:rPr lang="zh-CN" altLang="en-US" sz="4300" dirty="0" smtClean="0">
                <a:latin typeface="华文楷体" panose="02010600040101010101" charset="-122"/>
                <a:ea typeface="华文楷体" panose="02010600040101010101" charset="-122"/>
                <a:cs typeface="华文楷体" panose="02010600040101010101" charset="-122"/>
              </a:rPr>
              <a:t>超市搜身案</a:t>
            </a:r>
            <a:r>
              <a:rPr lang="en-US" altLang="zh-CN" sz="4300" dirty="0" smtClean="0">
                <a:latin typeface="华文楷体" panose="02010600040101010101" charset="-122"/>
                <a:ea typeface="华文楷体" panose="02010600040101010101" charset="-122"/>
                <a:cs typeface="华文楷体" panose="02010600040101010101" charset="-122"/>
              </a:rPr>
              <a:t>》</a:t>
            </a:r>
            <a:endParaRPr lang="zh-CN" altLang="en-US" sz="4000" dirty="0"/>
          </a:p>
        </p:txBody>
      </p:sp>
      <p:pic>
        <p:nvPicPr>
          <p:cNvPr id="4" name="图片 6" descr="1.jpg"/>
          <p:cNvPicPr>
            <a:picLocks noGrp="1" noChangeAspect="1"/>
          </p:cNvPicPr>
          <p:nvPr>
            <p:ph idx="1"/>
          </p:nvPr>
        </p:nvPicPr>
        <p:blipFill>
          <a:blip r:embed="rId2" cstate="print"/>
          <a:srcRect/>
          <a:stretch>
            <a:fillRect/>
          </a:stretch>
        </p:blipFill>
        <p:spPr>
          <a:xfrm>
            <a:off x="3333751" y="1428751"/>
            <a:ext cx="5452533" cy="4199467"/>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2001" y="325968"/>
            <a:ext cx="10257367" cy="649817"/>
          </a:xfrm>
        </p:spPr>
        <p:txBody>
          <a:bodyPr/>
          <a:lstStyle/>
          <a:p>
            <a:pPr algn="ctr">
              <a:defRPr/>
            </a:pPr>
            <a:r>
              <a:rPr lang="zh-CN" altLang="en-US" sz="3700" dirty="0" smtClean="0">
                <a:latin typeface="+mn-ea"/>
                <a:sym typeface="Wingdings 3" panose="05040102010807070707" pitchFamily="18" charset="2"/>
              </a:rPr>
              <a:t></a:t>
            </a:r>
            <a:r>
              <a:rPr lang="zh-CN" altLang="en-US" sz="3700" dirty="0" smtClean="0"/>
              <a:t>案例分析：劝退带手机学生涉嫌侵犯通讯自由</a:t>
            </a:r>
            <a:endParaRPr lang="zh-CN" altLang="en-US" dirty="0"/>
          </a:p>
        </p:txBody>
      </p:sp>
      <p:pic>
        <p:nvPicPr>
          <p:cNvPr id="144387" name="内容占位符 5" descr="timg.jpg"/>
          <p:cNvPicPr>
            <a:picLocks noGrp="1" noChangeAspect="1"/>
          </p:cNvPicPr>
          <p:nvPr>
            <p:ph idx="1"/>
          </p:nvPr>
        </p:nvPicPr>
        <p:blipFill>
          <a:blip r:embed="rId2" cstate="print"/>
          <a:srcRect/>
          <a:stretch>
            <a:fillRect/>
          </a:stretch>
        </p:blipFill>
        <p:spPr>
          <a:xfrm>
            <a:off x="3333751" y="2000251"/>
            <a:ext cx="4682067" cy="3964516"/>
          </a:xfrm>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标题 1"/>
          <p:cNvSpPr>
            <a:spLocks noGrp="1"/>
          </p:cNvSpPr>
          <p:nvPr>
            <p:ph type="title"/>
          </p:nvPr>
        </p:nvSpPr>
        <p:spPr>
          <a:xfrm>
            <a:off x="285752" y="325968"/>
            <a:ext cx="11525249" cy="649817"/>
          </a:xfrm>
        </p:spPr>
        <p:txBody>
          <a:bodyPr/>
          <a:lstStyle/>
          <a:p>
            <a:pPr algn="ctr">
              <a:defRPr/>
            </a:pPr>
            <a:r>
              <a:rPr lang="zh-CN" altLang="en-US" sz="3200" dirty="0" smtClean="0">
                <a:latin typeface="+mn-ea"/>
                <a:sym typeface="Wingdings 3" panose="05040102010807070707" pitchFamily="18" charset="2"/>
              </a:rPr>
              <a:t>案例</a:t>
            </a:r>
            <a:r>
              <a:rPr lang="zh-CN" altLang="en-US" sz="3200" dirty="0" smtClean="0"/>
              <a:t>分析：</a:t>
            </a:r>
            <a:r>
              <a:rPr lang="zh-CN" altLang="en-US" sz="3200" dirty="0" smtClean="0">
                <a:latin typeface="+mn-ea"/>
                <a:sym typeface="Wingdings 3" panose="05040102010807070707" pitchFamily="18" charset="2"/>
              </a:rPr>
              <a:t>为要债夫妻非法侵入他人住宅被取保候审</a:t>
            </a:r>
          </a:p>
        </p:txBody>
      </p:sp>
      <p:sp>
        <p:nvSpPr>
          <p:cNvPr id="145411" name="内容占位符 2"/>
          <p:cNvSpPr>
            <a:spLocks noGrp="1"/>
          </p:cNvSpPr>
          <p:nvPr>
            <p:ph idx="1"/>
          </p:nvPr>
        </p:nvSpPr>
        <p:spPr>
          <a:xfrm>
            <a:off x="624417" y="1350434"/>
            <a:ext cx="10972800" cy="4527551"/>
          </a:xfrm>
        </p:spPr>
        <p:txBody>
          <a:bodyPr/>
          <a:lstStyle/>
          <a:p>
            <a:pPr>
              <a:lnSpc>
                <a:spcPct val="150000"/>
              </a:lnSpc>
            </a:pPr>
            <a:r>
              <a:rPr lang="zh-CN" altLang="en-US" smtClean="0"/>
              <a:t> 贾某为了要债，全家出动到欠债人家里索要欠款，因欠债人暂时无力偿还，贾某夫妇便强行住进了欠债人家里，民警经过多日的劝解，贾某夫妇仍拒绝离开。因贾某夫妇涉嫌非法侵入他人住宅，公安机关依法对其取保候审强制措施。</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内容占位符 2"/>
          <p:cNvSpPr>
            <a:spLocks noGrp="1"/>
          </p:cNvSpPr>
          <p:nvPr>
            <p:ph idx="1"/>
          </p:nvPr>
        </p:nvSpPr>
        <p:spPr>
          <a:xfrm>
            <a:off x="624417" y="1350434"/>
            <a:ext cx="10972800" cy="4527551"/>
          </a:xfrm>
        </p:spPr>
        <p:txBody>
          <a:bodyPr/>
          <a:lstStyle/>
          <a:p>
            <a:r>
              <a:rPr lang="zh-CN" altLang="en-US" smtClean="0"/>
              <a:t>财产权利，是指公民、法人或其他组织通过劳动或其他合法方式取得财产和占有、使用、收益、处分财产的权利 。</a:t>
            </a:r>
          </a:p>
        </p:txBody>
      </p:sp>
      <p:sp>
        <p:nvSpPr>
          <p:cNvPr id="146435" name="TextBox 2"/>
          <p:cNvSpPr txBox="1">
            <a:spLocks noChangeArrowheads="1"/>
          </p:cNvSpPr>
          <p:nvPr/>
        </p:nvSpPr>
        <p:spPr bwMode="auto">
          <a:xfrm>
            <a:off x="381000" y="190500"/>
            <a:ext cx="3810000"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    财产权</a:t>
            </a:r>
          </a:p>
        </p:txBody>
      </p:sp>
      <p:graphicFrame>
        <p:nvGraphicFramePr>
          <p:cNvPr id="5" name="图示 4"/>
          <p:cNvGraphicFramePr/>
          <p:nvPr/>
        </p:nvGraphicFramePr>
        <p:xfrm>
          <a:off x="2571726" y="2201339"/>
          <a:ext cx="6762797" cy="46566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 1"/>
          <p:cNvSpPr>
            <a:spLocks noGrp="1"/>
          </p:cNvSpPr>
          <p:nvPr>
            <p:ph type="title"/>
          </p:nvPr>
        </p:nvSpPr>
        <p:spPr>
          <a:xfrm>
            <a:off x="3215218" y="768351"/>
            <a:ext cx="4897967" cy="647700"/>
          </a:xfrm>
        </p:spPr>
        <p:txBody>
          <a:bodyPr/>
          <a:lstStyle/>
          <a:p>
            <a:r>
              <a:rPr lang="zh-CN" altLang="en-US" sz="4300" dirty="0" smtClean="0"/>
              <a:t>（一）法律的含义</a:t>
            </a:r>
          </a:p>
        </p:txBody>
      </p:sp>
      <p:sp>
        <p:nvSpPr>
          <p:cNvPr id="2" name="矩形 1"/>
          <p:cNvSpPr/>
          <p:nvPr/>
        </p:nvSpPr>
        <p:spPr>
          <a:xfrm>
            <a:off x="3888318" y="2277534"/>
            <a:ext cx="6239933" cy="1992849"/>
          </a:xfrm>
          <a:prstGeom prst="rect">
            <a:avLst/>
          </a:prstGeom>
        </p:spPr>
        <p:txBody>
          <a:bodyPr lIns="121917" tIns="60958" rIns="121917" bIns="60958">
            <a:spAutoFit/>
          </a:bodyPr>
          <a:lstStyle/>
          <a:p>
            <a:pPr eaLnBrk="1" hangingPunct="1">
              <a:lnSpc>
                <a:spcPct val="150000"/>
              </a:lnSpc>
              <a:defRPr/>
            </a:pPr>
            <a:r>
              <a:rPr lang="zh-CN" altLang="en-US" sz="2700" kern="0" dirty="0">
                <a:solidFill>
                  <a:sysClr val="windowText" lastClr="000000">
                    <a:lumMod val="85000"/>
                    <a:lumOff val="15000"/>
                  </a:sysClr>
                </a:solidFill>
                <a:latin typeface="+mn-ea"/>
                <a:ea typeface="+mn-ea"/>
              </a:rPr>
              <a:t>法律是由国家制定或认可并以国家强制力保证实施的，反映由特定社会物质生活条件决定的统治阶级意志的规范体系。</a:t>
            </a:r>
          </a:p>
        </p:txBody>
      </p:sp>
      <p:pic>
        <p:nvPicPr>
          <p:cNvPr id="18436" name="Picture 4"/>
          <p:cNvPicPr>
            <a:picLocks noChangeAspect="1" noChangeArrowheads="1"/>
          </p:cNvPicPr>
          <p:nvPr/>
        </p:nvPicPr>
        <p:blipFill>
          <a:blip r:embed="rId3" cstate="print"/>
          <a:srcRect/>
          <a:stretch>
            <a:fillRect/>
          </a:stretch>
        </p:blipFill>
        <p:spPr bwMode="auto">
          <a:xfrm>
            <a:off x="624418" y="1092200"/>
            <a:ext cx="2495549" cy="2726267"/>
          </a:xfrm>
          <a:prstGeom prst="rect">
            <a:avLst/>
          </a:prstGeom>
          <a:noFill/>
          <a:ln w="9525">
            <a:noFill/>
            <a:miter lim="800000"/>
            <a:headEnd/>
            <a:tailEnd/>
          </a:ln>
        </p:spPr>
      </p:pic>
      <p:pic>
        <p:nvPicPr>
          <p:cNvPr id="18437" name="Picture 5"/>
          <p:cNvPicPr>
            <a:picLocks noChangeAspect="1" noChangeArrowheads="1"/>
          </p:cNvPicPr>
          <p:nvPr/>
        </p:nvPicPr>
        <p:blipFill>
          <a:blip r:embed="rId4" cstate="print"/>
          <a:srcRect/>
          <a:stretch>
            <a:fillRect/>
          </a:stretch>
        </p:blipFill>
        <p:spPr bwMode="auto">
          <a:xfrm>
            <a:off x="624418" y="4049185"/>
            <a:ext cx="2459567" cy="2637367"/>
          </a:xfrm>
          <a:prstGeom prst="rect">
            <a:avLst/>
          </a:prstGeom>
          <a:noFill/>
          <a:ln w="9525">
            <a:noFill/>
            <a:miter lim="800000"/>
            <a:headEnd/>
            <a:tailEnd/>
          </a:ln>
        </p:spPr>
      </p:pic>
      <p:sp>
        <p:nvSpPr>
          <p:cNvPr id="11" name="云形标注 10"/>
          <p:cNvSpPr/>
          <p:nvPr/>
        </p:nvSpPr>
        <p:spPr>
          <a:xfrm>
            <a:off x="8015818" y="452968"/>
            <a:ext cx="2688167" cy="124883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eaLnBrk="1" hangingPunct="1">
              <a:defRPr/>
            </a:pPr>
            <a:r>
              <a:rPr lang="zh-CN" altLang="en-US" dirty="0">
                <a:solidFill>
                  <a:srgbClr val="FFFFFF"/>
                </a:solidFill>
              </a:rPr>
              <a:t>现在的法</a:t>
            </a:r>
          </a:p>
        </p:txBody>
      </p:sp>
    </p:spTree>
    <p:custDataLst>
      <p:tags r:id="rId1"/>
    </p:custData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0500" y="325968"/>
            <a:ext cx="11525251" cy="649817"/>
          </a:xfrm>
        </p:spPr>
        <p:txBody>
          <a:bodyPr/>
          <a:lstStyle/>
          <a:p>
            <a:pPr algn="ctr">
              <a:defRPr/>
            </a:pPr>
            <a:r>
              <a:rPr lang="zh-CN" altLang="en-US" sz="4000" dirty="0" smtClean="0">
                <a:latin typeface="+mn-ea"/>
                <a:sym typeface="Wingdings 3" panose="05040102010807070707" pitchFamily="18" charset="2"/>
              </a:rPr>
              <a:t>案例</a:t>
            </a:r>
            <a:r>
              <a:rPr lang="zh-CN" altLang="en-US" sz="4000" dirty="0" smtClean="0"/>
              <a:t>分析：</a:t>
            </a:r>
            <a:r>
              <a:rPr lang="en-US" altLang="zh-CN" sz="4000" dirty="0" smtClean="0">
                <a:latin typeface="华文楷体" panose="02010600040101010101" charset="-122"/>
                <a:ea typeface="华文楷体" panose="02010600040101010101" charset="-122"/>
                <a:cs typeface="华文楷体" panose="02010600040101010101" charset="-122"/>
              </a:rPr>
              <a:t> </a:t>
            </a:r>
            <a:r>
              <a:rPr lang="en-US" altLang="zh-CN" sz="4000" dirty="0" smtClean="0">
                <a:latin typeface="+mn-ea"/>
                <a:sym typeface="Wingdings 3" panose="05040102010807070707" pitchFamily="18" charset="2"/>
              </a:rPr>
              <a:t>《</a:t>
            </a:r>
            <a:r>
              <a:rPr lang="zh-CN" altLang="en-US" sz="4000" dirty="0" smtClean="0">
                <a:latin typeface="+mn-ea"/>
                <a:sym typeface="Wingdings 3" panose="05040102010807070707" pitchFamily="18" charset="2"/>
              </a:rPr>
              <a:t>独身子女是否可以全额继承财产</a:t>
            </a:r>
            <a:r>
              <a:rPr lang="en-US" altLang="zh-CN" sz="4000" dirty="0" smtClean="0">
                <a:latin typeface="+mn-ea"/>
                <a:sym typeface="Wingdings 3" panose="05040102010807070707" pitchFamily="18" charset="2"/>
              </a:rPr>
              <a:t>》</a:t>
            </a:r>
            <a:endParaRPr lang="zh-CN" altLang="en-US" sz="4000" dirty="0" smtClean="0">
              <a:latin typeface="+mn-ea"/>
              <a:sym typeface="Wingdings 3" panose="05040102010807070707" pitchFamily="18" charset="2"/>
            </a:endParaRPr>
          </a:p>
        </p:txBody>
      </p:sp>
      <p:pic>
        <p:nvPicPr>
          <p:cNvPr id="147459" name="内容占位符 3" descr="timg.jpg"/>
          <p:cNvPicPr>
            <a:picLocks noGrp="1" noChangeAspect="1"/>
          </p:cNvPicPr>
          <p:nvPr>
            <p:ph idx="1"/>
          </p:nvPr>
        </p:nvPicPr>
        <p:blipFill>
          <a:blip r:embed="rId2" cstate="print"/>
          <a:srcRect/>
          <a:stretch>
            <a:fillRect/>
          </a:stretch>
        </p:blipFill>
        <p:spPr>
          <a:xfrm>
            <a:off x="4004733" y="1619251"/>
            <a:ext cx="3581400" cy="4476749"/>
          </a:xfrm>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内容占位符 2"/>
          <p:cNvSpPr>
            <a:spLocks noGrp="1"/>
          </p:cNvSpPr>
          <p:nvPr>
            <p:ph idx="1"/>
          </p:nvPr>
        </p:nvSpPr>
        <p:spPr>
          <a:xfrm>
            <a:off x="666751" y="1333501"/>
            <a:ext cx="10972800" cy="4525433"/>
          </a:xfrm>
        </p:spPr>
        <p:txBody>
          <a:bodyPr/>
          <a:lstStyle/>
          <a:p>
            <a:r>
              <a:rPr lang="zh-CN" altLang="en-US" smtClean="0"/>
              <a:t>社会经济权，是指公民要求国家根据社会经济的发展状况，积极采取措施干预社会经济生活，加强社会建设，提供社会服务，以促进公民的自由和幸福，保障公民过上健康而有尊严的生活的权利。</a:t>
            </a:r>
          </a:p>
        </p:txBody>
      </p:sp>
      <p:sp>
        <p:nvSpPr>
          <p:cNvPr id="148483" name="TextBox 2"/>
          <p:cNvSpPr txBox="1">
            <a:spLocks noChangeArrowheads="1"/>
          </p:cNvSpPr>
          <p:nvPr/>
        </p:nvSpPr>
        <p:spPr bwMode="auto">
          <a:xfrm>
            <a:off x="381000" y="190500"/>
            <a:ext cx="3810000"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    社会经济权</a:t>
            </a:r>
          </a:p>
        </p:txBody>
      </p:sp>
      <p:graphicFrame>
        <p:nvGraphicFramePr>
          <p:cNvPr id="5" name="图示 4"/>
          <p:cNvGraphicFramePr/>
          <p:nvPr/>
        </p:nvGraphicFramePr>
        <p:xfrm>
          <a:off x="2571726" y="2762245"/>
          <a:ext cx="6762797" cy="40957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zh-CN" altLang="en-US" sz="4000" dirty="0" smtClean="0">
                <a:latin typeface="+mn-ea"/>
                <a:sym typeface="Wingdings 3" panose="05040102010807070707" pitchFamily="18" charset="2"/>
              </a:rPr>
              <a:t>案例</a:t>
            </a:r>
            <a:r>
              <a:rPr lang="zh-CN" altLang="en-US" sz="4000" dirty="0" smtClean="0"/>
              <a:t>分析：</a:t>
            </a:r>
            <a:r>
              <a:rPr lang="en-US" altLang="zh-CN" sz="4000" dirty="0" smtClean="0"/>
              <a:t>《</a:t>
            </a:r>
            <a:r>
              <a:rPr lang="zh-CN" altLang="en-US" sz="4000" dirty="0" smtClean="0"/>
              <a:t>就业歧视</a:t>
            </a:r>
            <a:r>
              <a:rPr lang="en-US" altLang="zh-CN" sz="4000" dirty="0" smtClean="0"/>
              <a:t>》</a:t>
            </a:r>
            <a:endParaRPr lang="zh-CN" altLang="en-US" sz="4000" dirty="0"/>
          </a:p>
        </p:txBody>
      </p:sp>
      <p:pic>
        <p:nvPicPr>
          <p:cNvPr id="149507" name="内容占位符 3" descr="timg.jpg"/>
          <p:cNvPicPr>
            <a:picLocks noGrp="1" noChangeAspect="1"/>
          </p:cNvPicPr>
          <p:nvPr>
            <p:ph idx="1"/>
          </p:nvPr>
        </p:nvPicPr>
        <p:blipFill>
          <a:blip r:embed="rId2" cstate="print"/>
          <a:srcRect/>
          <a:stretch>
            <a:fillRect/>
          </a:stretch>
        </p:blipFill>
        <p:spPr>
          <a:xfrm>
            <a:off x="3048001" y="1750484"/>
            <a:ext cx="5577417" cy="4131733"/>
          </a:xfrm>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5751" y="325968"/>
            <a:ext cx="11715749" cy="649817"/>
          </a:xfrm>
        </p:spPr>
        <p:txBody>
          <a:bodyPr/>
          <a:lstStyle/>
          <a:p>
            <a:pPr>
              <a:defRPr/>
            </a:pPr>
            <a:r>
              <a:rPr lang="zh-CN" altLang="en-US" sz="4000" dirty="0" smtClean="0">
                <a:latin typeface="+mn-ea"/>
                <a:sym typeface="Wingdings 3" panose="05040102010807070707" pitchFamily="18" charset="2"/>
              </a:rPr>
              <a:t>案例</a:t>
            </a:r>
            <a:r>
              <a:rPr lang="zh-CN" altLang="en-US" sz="4000" dirty="0" smtClean="0"/>
              <a:t>分析：国务院发文</a:t>
            </a:r>
            <a:r>
              <a:rPr lang="en-US" altLang="zh-CN" sz="4000" dirty="0" smtClean="0"/>
              <a:t>:</a:t>
            </a:r>
            <a:r>
              <a:rPr lang="zh-CN" altLang="en-US" sz="4000" dirty="0" smtClean="0"/>
              <a:t>侵犯休息权将对领导追责</a:t>
            </a:r>
            <a:endParaRPr lang="zh-CN" altLang="en-US" dirty="0"/>
          </a:p>
        </p:txBody>
      </p:sp>
      <p:pic>
        <p:nvPicPr>
          <p:cNvPr id="150531" name="内容占位符 3" descr="timg.jpg"/>
          <p:cNvPicPr>
            <a:picLocks noGrp="1" noChangeAspect="1"/>
          </p:cNvPicPr>
          <p:nvPr>
            <p:ph idx="1"/>
          </p:nvPr>
        </p:nvPicPr>
        <p:blipFill>
          <a:blip r:embed="rId2" cstate="print"/>
          <a:srcRect/>
          <a:stretch>
            <a:fillRect/>
          </a:stretch>
        </p:blipFill>
        <p:spPr>
          <a:xfrm>
            <a:off x="571500" y="2095501"/>
            <a:ext cx="5471584" cy="3611033"/>
          </a:xfrm>
        </p:spPr>
      </p:pic>
      <p:sp>
        <p:nvSpPr>
          <p:cNvPr id="150532" name="内容占位符 4"/>
          <p:cNvSpPr>
            <a:spLocks noGrp="1"/>
          </p:cNvSpPr>
          <p:nvPr>
            <p:ph idx="13"/>
          </p:nvPr>
        </p:nvSpPr>
        <p:spPr>
          <a:xfrm>
            <a:off x="6096000" y="1714501"/>
            <a:ext cx="5715000" cy="4525433"/>
          </a:xfrm>
        </p:spPr>
        <p:txBody>
          <a:bodyPr/>
          <a:lstStyle/>
          <a:p>
            <a:pPr>
              <a:lnSpc>
                <a:spcPct val="150000"/>
              </a:lnSpc>
            </a:pPr>
            <a:r>
              <a:rPr lang="zh-CN" altLang="en-US" sz="2100" dirty="0" smtClean="0"/>
              <a:t>国务院办公厅印发</a:t>
            </a:r>
            <a:r>
              <a:rPr lang="en-US" altLang="zh-CN" sz="2100" dirty="0" smtClean="0"/>
              <a:t>《</a:t>
            </a:r>
            <a:r>
              <a:rPr lang="zh-CN" altLang="en-US" sz="2100" dirty="0" smtClean="0"/>
              <a:t>关于加强行政规范性文件制定和监督管理工作的通知</a:t>
            </a:r>
            <a:r>
              <a:rPr lang="en-US" altLang="zh-CN" sz="2100" dirty="0" smtClean="0"/>
              <a:t>》(</a:t>
            </a:r>
            <a:r>
              <a:rPr lang="zh-CN" altLang="en-US" sz="2100" dirty="0" smtClean="0"/>
              <a:t>以下简称</a:t>
            </a:r>
            <a:r>
              <a:rPr lang="en-US" altLang="zh-CN" sz="2100" dirty="0" smtClean="0"/>
              <a:t>《</a:t>
            </a:r>
            <a:r>
              <a:rPr lang="zh-CN" altLang="en-US" sz="2100" dirty="0" smtClean="0"/>
              <a:t>通知</a:t>
            </a:r>
            <a:r>
              <a:rPr lang="en-US" altLang="zh-CN" sz="2100" dirty="0" smtClean="0"/>
              <a:t>》)</a:t>
            </a:r>
            <a:r>
              <a:rPr lang="zh-CN" altLang="en-US" sz="2100" dirty="0" smtClean="0"/>
              <a:t>，就加强行政规范性文件制定和监督管理工作提出明确要求。</a:t>
            </a:r>
          </a:p>
          <a:p>
            <a:pPr>
              <a:lnSpc>
                <a:spcPct val="150000"/>
              </a:lnSpc>
            </a:pPr>
            <a:r>
              <a:rPr lang="zh-CN" altLang="en-US" sz="2100" dirty="0" smtClean="0"/>
              <a:t>文件明确指出：</a:t>
            </a:r>
            <a:r>
              <a:rPr lang="zh-CN" altLang="en-US" sz="2100" b="1" dirty="0" smtClean="0"/>
              <a:t>不得“侵犯公民人身权、财产权、人格权、</a:t>
            </a:r>
            <a:r>
              <a:rPr lang="zh-CN" altLang="en-US" sz="2100" b="1" dirty="0" smtClean="0">
                <a:solidFill>
                  <a:srgbClr val="FF0000"/>
                </a:solidFill>
              </a:rPr>
              <a:t>劳动权</a:t>
            </a:r>
            <a:r>
              <a:rPr lang="zh-CN" altLang="en-US" sz="2100" b="1" dirty="0" smtClean="0"/>
              <a:t>、休息权等基本权利”，否则，将对领导追责</a:t>
            </a:r>
            <a:r>
              <a:rPr lang="en-US" altLang="zh-CN" sz="2100" b="1" dirty="0" smtClean="0"/>
              <a:t>!</a:t>
            </a:r>
            <a:endParaRPr lang="zh-CN" altLang="en-US" sz="2100" dirty="0" smtClean="0"/>
          </a:p>
          <a:p>
            <a:endParaRPr lang="zh-CN" altLang="en-US" dirty="0" smtClean="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标题 4"/>
          <p:cNvSpPr>
            <a:spLocks noGrp="1"/>
          </p:cNvSpPr>
          <p:nvPr>
            <p:ph type="title"/>
          </p:nvPr>
        </p:nvSpPr>
        <p:spPr>
          <a:xfrm>
            <a:off x="1905000" y="5810251"/>
            <a:ext cx="8763000" cy="649816"/>
          </a:xfrm>
        </p:spPr>
        <p:txBody>
          <a:bodyPr/>
          <a:lstStyle/>
          <a:p>
            <a:r>
              <a:rPr lang="zh-CN" altLang="en-US" sz="2400" dirty="0" smtClean="0">
                <a:latin typeface="宋体" panose="02010600030101010101" pitchFamily="2" charset="-122"/>
                <a:ea typeface="宋体" panose="02010600030101010101" pitchFamily="2" charset="-122"/>
              </a:rPr>
              <a:t>选自：人民网</a:t>
            </a:r>
            <a:r>
              <a:rPr lang="en-US" altLang="zh-CN" sz="2400" dirty="0" smtClean="0">
                <a:latin typeface="宋体" panose="02010600030101010101" pitchFamily="2" charset="-122"/>
                <a:ea typeface="宋体" panose="02010600030101010101" pitchFamily="2" charset="-122"/>
              </a:rPr>
              <a:t>《</a:t>
            </a:r>
            <a:r>
              <a:rPr lang="zh-CN" altLang="en-US" sz="2400" dirty="0" smtClean="0">
                <a:latin typeface="宋体" panose="02010600030101010101" pitchFamily="2" charset="-122"/>
                <a:ea typeface="宋体" panose="02010600030101010101" pitchFamily="2" charset="-122"/>
              </a:rPr>
              <a:t>大数据看十八大以来成就：“社会保障”篇</a:t>
            </a:r>
            <a:r>
              <a:rPr lang="en-US" altLang="zh-CN" sz="2400" dirty="0" smtClean="0">
                <a:latin typeface="宋体" panose="02010600030101010101" pitchFamily="2" charset="-122"/>
                <a:ea typeface="宋体" panose="02010600030101010101" pitchFamily="2" charset="-122"/>
              </a:rPr>
              <a:t>》</a:t>
            </a:r>
            <a:endParaRPr lang="zh-CN" altLang="en-US" sz="2400" dirty="0" smtClean="0">
              <a:latin typeface="宋体" panose="02010600030101010101" pitchFamily="2" charset="-122"/>
              <a:ea typeface="宋体" panose="02010600030101010101" pitchFamily="2" charset="-122"/>
            </a:endParaRPr>
          </a:p>
        </p:txBody>
      </p:sp>
      <p:pic>
        <p:nvPicPr>
          <p:cNvPr id="151555" name="内容占位符 6" descr="MAIN201709301348000018569268014.png"/>
          <p:cNvPicPr>
            <a:picLocks noGrp="1" noChangeAspect="1"/>
          </p:cNvPicPr>
          <p:nvPr>
            <p:ph idx="1"/>
          </p:nvPr>
        </p:nvPicPr>
        <p:blipFill>
          <a:blip r:embed="rId2" cstate="print"/>
          <a:srcRect/>
          <a:stretch>
            <a:fillRect/>
          </a:stretch>
        </p:blipFill>
        <p:spPr>
          <a:xfrm>
            <a:off x="2286000" y="1143001"/>
            <a:ext cx="6995584" cy="4527551"/>
          </a:xfrm>
        </p:spPr>
      </p:pic>
      <p:sp>
        <p:nvSpPr>
          <p:cNvPr id="8" name="标题 1"/>
          <p:cNvSpPr txBox="1"/>
          <p:nvPr/>
        </p:nvSpPr>
        <p:spPr bwMode="auto">
          <a:xfrm>
            <a:off x="285752" y="381001"/>
            <a:ext cx="11525249" cy="649817"/>
          </a:xfrm>
          <a:prstGeom prst="rect">
            <a:avLst/>
          </a:prstGeom>
          <a:noFill/>
          <a:ln w="9525">
            <a:noFill/>
            <a:miter lim="800000"/>
          </a:ln>
        </p:spPr>
        <p:txBody>
          <a:bodyPr lIns="121917" tIns="60958" rIns="121917" bIns="60958" anchor="ctr"/>
          <a:lstStyle/>
          <a:p>
            <a:pPr algn="ctr">
              <a:defRPr/>
            </a:pPr>
            <a:r>
              <a:rPr lang="zh-CN" altLang="en-US" sz="4000" b="1" dirty="0">
                <a:latin typeface="+mn-ea"/>
                <a:ea typeface="微软雅黑" panose="020B0503020204020204" pitchFamily="34" charset="-122"/>
                <a:cs typeface="+mj-cs"/>
                <a:sym typeface="Wingdings 3" panose="05040102010807070707" pitchFamily="18" charset="2"/>
              </a:rPr>
              <a:t>案例</a:t>
            </a:r>
            <a:r>
              <a:rPr lang="zh-CN" altLang="en-US" sz="4000" b="1" dirty="0">
                <a:latin typeface="微软雅黑" panose="020B0503020204020204" pitchFamily="34" charset="-122"/>
                <a:ea typeface="微软雅黑" panose="020B0503020204020204" pitchFamily="34" charset="-122"/>
                <a:cs typeface="+mj-cs"/>
              </a:rPr>
              <a:t>分析：社会保障权</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标题 1"/>
          <p:cNvSpPr>
            <a:spLocks noGrp="1"/>
          </p:cNvSpPr>
          <p:nvPr>
            <p:ph type="title"/>
          </p:nvPr>
        </p:nvSpPr>
        <p:spPr>
          <a:xfrm>
            <a:off x="1524000" y="5334001"/>
            <a:ext cx="8763000" cy="649817"/>
          </a:xfrm>
        </p:spPr>
        <p:txBody>
          <a:bodyPr/>
          <a:lstStyle/>
          <a:p>
            <a:pPr algn="ctr"/>
            <a:r>
              <a:rPr lang="zh-CN" altLang="en-US" sz="2400" dirty="0" smtClean="0">
                <a:latin typeface="宋体" panose="02010600030101010101" pitchFamily="2" charset="-122"/>
                <a:ea typeface="宋体" panose="02010600030101010101" pitchFamily="2" charset="-122"/>
              </a:rPr>
              <a:t>物质帮助：漳州市区公共租赁住房管理办法</a:t>
            </a:r>
          </a:p>
        </p:txBody>
      </p:sp>
      <p:pic>
        <p:nvPicPr>
          <p:cNvPr id="152579" name="内容占位符 3" descr="10254173_427310.png"/>
          <p:cNvPicPr>
            <a:picLocks noGrp="1" noChangeAspect="1"/>
          </p:cNvPicPr>
          <p:nvPr>
            <p:ph idx="1"/>
          </p:nvPr>
        </p:nvPicPr>
        <p:blipFill>
          <a:blip r:embed="rId2" cstate="print"/>
          <a:srcRect/>
          <a:stretch>
            <a:fillRect/>
          </a:stretch>
        </p:blipFill>
        <p:spPr>
          <a:xfrm>
            <a:off x="3143251" y="1619251"/>
            <a:ext cx="5270500" cy="3454400"/>
          </a:xfrm>
        </p:spPr>
      </p:pic>
      <p:sp>
        <p:nvSpPr>
          <p:cNvPr id="5" name="标题 1"/>
          <p:cNvSpPr txBox="1"/>
          <p:nvPr/>
        </p:nvSpPr>
        <p:spPr bwMode="auto">
          <a:xfrm>
            <a:off x="285752" y="381001"/>
            <a:ext cx="11525249" cy="649817"/>
          </a:xfrm>
          <a:prstGeom prst="rect">
            <a:avLst/>
          </a:prstGeom>
          <a:noFill/>
          <a:ln w="9525">
            <a:noFill/>
            <a:miter lim="800000"/>
          </a:ln>
        </p:spPr>
        <p:txBody>
          <a:bodyPr lIns="121917" tIns="60958" rIns="121917" bIns="60958" anchor="ctr"/>
          <a:lstStyle/>
          <a:p>
            <a:pPr algn="ctr">
              <a:defRPr/>
            </a:pPr>
            <a:r>
              <a:rPr lang="zh-CN" altLang="en-US" sz="4000" b="1" dirty="0">
                <a:latin typeface="+mn-ea"/>
                <a:ea typeface="微软雅黑" panose="020B0503020204020204" pitchFamily="34" charset="-122"/>
                <a:cs typeface="+mj-cs"/>
                <a:sym typeface="Wingdings 3" panose="05040102010807070707" pitchFamily="18" charset="2"/>
              </a:rPr>
              <a:t>案例</a:t>
            </a:r>
            <a:r>
              <a:rPr lang="zh-CN" altLang="en-US" sz="4000" b="1" dirty="0">
                <a:latin typeface="微软雅黑" panose="020B0503020204020204" pitchFamily="34" charset="-122"/>
                <a:ea typeface="微软雅黑" panose="020B0503020204020204" pitchFamily="34" charset="-122"/>
                <a:cs typeface="+mj-cs"/>
              </a:rPr>
              <a:t>分析：物质帮助权</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内容占位符 2"/>
          <p:cNvSpPr>
            <a:spLocks noGrp="1"/>
          </p:cNvSpPr>
          <p:nvPr>
            <p:ph idx="1"/>
          </p:nvPr>
        </p:nvSpPr>
        <p:spPr>
          <a:xfrm>
            <a:off x="666751" y="1333501"/>
            <a:ext cx="10668000" cy="4525433"/>
          </a:xfrm>
        </p:spPr>
        <p:txBody>
          <a:bodyPr/>
          <a:lstStyle/>
          <a:p>
            <a:pPr>
              <a:lnSpc>
                <a:spcPct val="150000"/>
              </a:lnSpc>
            </a:pPr>
            <a:r>
              <a:rPr lang="zh-CN" altLang="en-US" smtClean="0">
                <a:solidFill>
                  <a:srgbClr val="FF0000"/>
                </a:solidFill>
              </a:rPr>
              <a:t>宗教信仰及文化权</a:t>
            </a:r>
            <a:r>
              <a:rPr lang="zh-CN" altLang="en-US" smtClean="0"/>
              <a:t>，是指公民依法享有的与宗教信仰活动和文化生活相关联的自由和权利的总称，主要包括宗教信仰自由、文化教育权等。</a:t>
            </a:r>
            <a:endParaRPr lang="en-US" altLang="zh-CN" smtClean="0"/>
          </a:p>
          <a:p>
            <a:pPr>
              <a:lnSpc>
                <a:spcPct val="150000"/>
              </a:lnSpc>
            </a:pPr>
            <a:r>
              <a:rPr lang="zh-CN" altLang="en-US" smtClean="0">
                <a:solidFill>
                  <a:srgbClr val="FF0000"/>
                </a:solidFill>
              </a:rPr>
              <a:t>宗教信仰自由</a:t>
            </a:r>
            <a:r>
              <a:rPr lang="zh-CN" altLang="en-US" smtClean="0"/>
              <a:t>是指公民依据内心的信念，自愿地信仰宗教的自由，具体内容包括信仰宗教的自由、从事宗教活动的自由、举行或参加宗教仪式的自由等。</a:t>
            </a:r>
            <a:endParaRPr lang="en-US" altLang="zh-CN" smtClean="0"/>
          </a:p>
          <a:p>
            <a:pPr>
              <a:lnSpc>
                <a:spcPct val="150000"/>
              </a:lnSpc>
            </a:pPr>
            <a:r>
              <a:rPr lang="zh-CN" altLang="en-US" smtClean="0">
                <a:solidFill>
                  <a:srgbClr val="FF0000"/>
                </a:solidFill>
              </a:rPr>
              <a:t>文化教育权</a:t>
            </a:r>
            <a:r>
              <a:rPr lang="zh-CN" altLang="en-US" smtClean="0"/>
              <a:t>是公民在文化和教育领域享有的权利。</a:t>
            </a:r>
          </a:p>
        </p:txBody>
      </p:sp>
      <p:sp>
        <p:nvSpPr>
          <p:cNvPr id="153603" name="TextBox 2"/>
          <p:cNvSpPr txBox="1">
            <a:spLocks noChangeArrowheads="1"/>
          </p:cNvSpPr>
          <p:nvPr/>
        </p:nvSpPr>
        <p:spPr bwMode="auto">
          <a:xfrm>
            <a:off x="381001" y="190500"/>
            <a:ext cx="5619751"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    宗教信仰及文化权</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标题 1"/>
          <p:cNvSpPr>
            <a:spLocks noGrp="1"/>
          </p:cNvSpPr>
          <p:nvPr>
            <p:ph type="title"/>
          </p:nvPr>
        </p:nvSpPr>
        <p:spPr/>
        <p:txBody>
          <a:bodyPr/>
          <a:lstStyle/>
          <a:p>
            <a:endParaRPr lang="zh-CN" altLang="en-US" smtClean="0"/>
          </a:p>
        </p:txBody>
      </p:sp>
      <p:sp>
        <p:nvSpPr>
          <p:cNvPr id="154627" name="内容占位符 2"/>
          <p:cNvSpPr>
            <a:spLocks noGrp="1"/>
          </p:cNvSpPr>
          <p:nvPr>
            <p:ph idx="1"/>
          </p:nvPr>
        </p:nvSpPr>
        <p:spPr>
          <a:xfrm>
            <a:off x="624417" y="1350434"/>
            <a:ext cx="10972800" cy="4527551"/>
          </a:xfrm>
        </p:spPr>
        <p:txBody>
          <a:bodyPr/>
          <a:lstStyle/>
          <a:p>
            <a:pPr>
              <a:lnSpc>
                <a:spcPct val="150000"/>
              </a:lnSpc>
            </a:pPr>
            <a:r>
              <a:rPr lang="zh-CN" altLang="en-US" sz="2100" dirty="0" smtClean="0">
                <a:latin typeface="+mn-ea"/>
              </a:rPr>
              <a:t>国务院新闻办公室发表</a:t>
            </a:r>
            <a:r>
              <a:rPr lang="en-US" altLang="zh-CN" sz="2100" dirty="0" smtClean="0">
                <a:latin typeface="+mn-ea"/>
              </a:rPr>
              <a:t>《</a:t>
            </a:r>
            <a:r>
              <a:rPr lang="zh-CN" altLang="en-US" sz="2100" dirty="0" smtClean="0">
                <a:latin typeface="+mn-ea"/>
              </a:rPr>
              <a:t>中国保障宗教信仰自由的政策和实践</a:t>
            </a:r>
            <a:r>
              <a:rPr lang="en-US" altLang="zh-CN" sz="2100" dirty="0" smtClean="0">
                <a:latin typeface="+mn-ea"/>
              </a:rPr>
              <a:t>》</a:t>
            </a:r>
            <a:r>
              <a:rPr lang="zh-CN" altLang="en-US" sz="2100" dirty="0" smtClean="0">
                <a:latin typeface="+mn-ea"/>
              </a:rPr>
              <a:t>白皮书，以详实数据和大量事实，系统介绍中国保障宗教信仰自由的政策、法律，全面展示中国宗教工作取得的新成就、新进展，彰显了中国依法保障宗教信仰自由、促进宗教关系和谐的坚定意志与不懈追求。</a:t>
            </a:r>
            <a:endParaRPr lang="en-US" altLang="zh-CN" sz="2100" dirty="0" smtClean="0">
              <a:latin typeface="+mn-ea"/>
            </a:endParaRPr>
          </a:p>
          <a:p>
            <a:pPr algn="r">
              <a:lnSpc>
                <a:spcPct val="150000"/>
              </a:lnSpc>
              <a:buFont typeface="Wingdings" panose="05000000000000000000" pitchFamily="2" charset="2"/>
              <a:buNone/>
            </a:pPr>
            <a:r>
              <a:rPr lang="en-US" altLang="zh-CN" sz="2100" dirty="0" smtClean="0">
                <a:latin typeface="+mn-ea"/>
              </a:rPr>
              <a:t>——2018</a:t>
            </a:r>
            <a:r>
              <a:rPr lang="zh-CN" altLang="en-US" sz="2100" dirty="0" smtClean="0">
                <a:latin typeface="+mn-ea"/>
              </a:rPr>
              <a:t>年</a:t>
            </a:r>
            <a:r>
              <a:rPr lang="en-US" altLang="zh-CN" sz="2100" dirty="0" smtClean="0">
                <a:latin typeface="+mn-ea"/>
              </a:rPr>
              <a:t>4</a:t>
            </a:r>
            <a:r>
              <a:rPr lang="zh-CN" altLang="en-US" sz="2100" dirty="0" smtClean="0">
                <a:latin typeface="+mn-ea"/>
              </a:rPr>
              <a:t>月 人民日报评论员：为宗教信仰自由提供坚实法治保障</a:t>
            </a:r>
          </a:p>
          <a:p>
            <a:pPr>
              <a:lnSpc>
                <a:spcPct val="150000"/>
              </a:lnSpc>
            </a:pPr>
            <a:r>
              <a:rPr lang="zh-CN" altLang="en-US" sz="2100" dirty="0" smtClean="0">
                <a:latin typeface="+mn-ea"/>
              </a:rPr>
              <a:t>“宗教问题始终是我们党治国理政必须处理好的重大问题，宗教工作在党和国家工作全局中具有特殊重要性，关系中国特色社会主义事业发展，关系党同人民群众的血肉联系，关系社会和谐、民族团结，关系国家安全和祖国统一。”</a:t>
            </a:r>
            <a:endParaRPr lang="en-US" altLang="zh-CN" sz="2100" dirty="0" smtClean="0">
              <a:latin typeface="+mn-ea"/>
            </a:endParaRPr>
          </a:p>
          <a:p>
            <a:pPr algn="r">
              <a:lnSpc>
                <a:spcPct val="150000"/>
              </a:lnSpc>
            </a:pPr>
            <a:r>
              <a:rPr lang="en-US" altLang="zh-CN" sz="2100" dirty="0" smtClean="0"/>
              <a:t>——</a:t>
            </a:r>
            <a:r>
              <a:rPr lang="zh-CN" altLang="en-US" sz="2100" dirty="0" smtClean="0"/>
              <a:t>习近平</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标题 1"/>
          <p:cNvSpPr>
            <a:spLocks noGrp="1"/>
          </p:cNvSpPr>
          <p:nvPr>
            <p:ph type="title"/>
          </p:nvPr>
        </p:nvSpPr>
        <p:spPr/>
        <p:txBody>
          <a:bodyPr/>
          <a:lstStyle/>
          <a:p>
            <a:r>
              <a:rPr lang="zh-CN" altLang="en-US" smtClean="0"/>
              <a:t>（二）行使权利的边界</a:t>
            </a:r>
          </a:p>
        </p:txBody>
      </p:sp>
      <p:sp>
        <p:nvSpPr>
          <p:cNvPr id="155651" name="内容占位符 2"/>
          <p:cNvSpPr>
            <a:spLocks noGrp="1"/>
          </p:cNvSpPr>
          <p:nvPr>
            <p:ph idx="1"/>
          </p:nvPr>
        </p:nvSpPr>
        <p:spPr>
          <a:xfrm>
            <a:off x="624417" y="1350434"/>
            <a:ext cx="10972800" cy="4527551"/>
          </a:xfrm>
        </p:spPr>
        <p:txBody>
          <a:bodyPr/>
          <a:lstStyle/>
          <a:p>
            <a:pPr>
              <a:lnSpc>
                <a:spcPct val="200000"/>
              </a:lnSpc>
            </a:pPr>
            <a:r>
              <a:rPr lang="zh-CN" altLang="en-US" sz="2400" dirty="0" smtClean="0">
                <a:solidFill>
                  <a:srgbClr val="FF0000"/>
                </a:solidFill>
              </a:rPr>
              <a:t>权利行使的目的</a:t>
            </a:r>
            <a:r>
              <a:rPr lang="en-US" altLang="zh-CN" sz="2400" dirty="0" smtClean="0">
                <a:solidFill>
                  <a:srgbClr val="FF0000"/>
                </a:solidFill>
              </a:rPr>
              <a:t>:  </a:t>
            </a:r>
            <a:r>
              <a:rPr lang="zh-CN" altLang="en-US" sz="2400" dirty="0" smtClean="0"/>
              <a:t>正当性。</a:t>
            </a:r>
            <a:endParaRPr lang="en-US" altLang="zh-CN" sz="2400" dirty="0" smtClean="0"/>
          </a:p>
          <a:p>
            <a:pPr>
              <a:lnSpc>
                <a:spcPct val="200000"/>
              </a:lnSpc>
            </a:pPr>
            <a:r>
              <a:rPr lang="zh-CN" altLang="en-US" sz="2400" dirty="0" smtClean="0">
                <a:solidFill>
                  <a:srgbClr val="FF0000"/>
                </a:solidFill>
              </a:rPr>
              <a:t>权利行使的限度</a:t>
            </a:r>
            <a:r>
              <a:rPr lang="en-US" altLang="zh-CN" sz="2400" dirty="0" smtClean="0">
                <a:solidFill>
                  <a:srgbClr val="FF0000"/>
                </a:solidFill>
              </a:rPr>
              <a:t>:  </a:t>
            </a:r>
            <a:r>
              <a:rPr lang="zh-CN" altLang="en-US" sz="2400" dirty="0" smtClean="0"/>
              <a:t>依照法律规定的限度来行使权利。</a:t>
            </a:r>
            <a:endParaRPr lang="en-US" altLang="zh-CN" sz="2400" dirty="0" smtClean="0"/>
          </a:p>
          <a:p>
            <a:pPr>
              <a:lnSpc>
                <a:spcPct val="200000"/>
              </a:lnSpc>
            </a:pPr>
            <a:r>
              <a:rPr lang="zh-CN" altLang="en-US" sz="2400" dirty="0" smtClean="0">
                <a:solidFill>
                  <a:srgbClr val="FF0000"/>
                </a:solidFill>
              </a:rPr>
              <a:t>权利行使的方式</a:t>
            </a:r>
            <a:r>
              <a:rPr lang="en-US" altLang="zh-CN" sz="2400" dirty="0" smtClean="0">
                <a:solidFill>
                  <a:srgbClr val="FF0000"/>
                </a:solidFill>
              </a:rPr>
              <a:t>:  </a:t>
            </a:r>
            <a:r>
              <a:rPr lang="zh-CN" altLang="en-US" sz="2400" dirty="0" smtClean="0"/>
              <a:t>口头、书面和行为，或口头和书面兼用。</a:t>
            </a:r>
            <a:endParaRPr lang="en-US" altLang="zh-CN" sz="2400" dirty="0" smtClean="0"/>
          </a:p>
          <a:p>
            <a:pPr>
              <a:lnSpc>
                <a:spcPct val="200000"/>
              </a:lnSpc>
            </a:pPr>
            <a:r>
              <a:rPr lang="zh-CN" altLang="en-US" sz="2400" dirty="0" smtClean="0">
                <a:solidFill>
                  <a:srgbClr val="FF0000"/>
                </a:solidFill>
              </a:rPr>
              <a:t>权利行使的程序</a:t>
            </a:r>
            <a:r>
              <a:rPr lang="en-US" altLang="zh-CN" sz="2400" dirty="0" smtClean="0">
                <a:solidFill>
                  <a:srgbClr val="FF0000"/>
                </a:solidFill>
              </a:rPr>
              <a:t>:  </a:t>
            </a:r>
            <a:r>
              <a:rPr lang="zh-CN" altLang="en-US" sz="2400" dirty="0" smtClean="0"/>
              <a:t>程序正当原则</a:t>
            </a: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defRPr/>
            </a:pPr>
            <a:r>
              <a:rPr lang="zh-CN" altLang="en-US" sz="4000" dirty="0" smtClean="0">
                <a:latin typeface="+mn-ea"/>
                <a:sym typeface="Wingdings 3" panose="05040102010807070707" pitchFamily="18" charset="2"/>
              </a:rPr>
              <a:t></a:t>
            </a:r>
            <a:r>
              <a:rPr lang="zh-CN" altLang="en-US" sz="4000" dirty="0" smtClean="0"/>
              <a:t>案例讨论</a:t>
            </a:r>
            <a:endParaRPr lang="zh-CN" altLang="en-US" sz="4000" dirty="0"/>
          </a:p>
        </p:txBody>
      </p:sp>
      <p:sp>
        <p:nvSpPr>
          <p:cNvPr id="156675" name="内容占位符 2"/>
          <p:cNvSpPr>
            <a:spLocks noGrp="1"/>
          </p:cNvSpPr>
          <p:nvPr>
            <p:ph idx="1"/>
          </p:nvPr>
        </p:nvSpPr>
        <p:spPr>
          <a:xfrm>
            <a:off x="624417" y="1350434"/>
            <a:ext cx="10972800" cy="4527551"/>
          </a:xfrm>
        </p:spPr>
        <p:txBody>
          <a:bodyPr/>
          <a:lstStyle/>
          <a:p>
            <a:pPr>
              <a:lnSpc>
                <a:spcPct val="200000"/>
              </a:lnSpc>
            </a:pPr>
            <a:r>
              <a:rPr lang="zh-CN" altLang="en-US" smtClean="0"/>
              <a:t>“男子在高铁上吃泡面被女乘客怒斥的视频引发舆论热议。视频中，女子大声斥责该乘客，称高铁上有规定不能吃泡面，且情绪激动、言辞激烈，质问其“有公德心吗”“没素质”。”</a:t>
            </a:r>
            <a:endParaRPr lang="en-US" altLang="zh-CN" smtClean="0"/>
          </a:p>
          <a:p>
            <a:pPr>
              <a:lnSpc>
                <a:spcPct val="200000"/>
              </a:lnSpc>
            </a:pPr>
            <a:r>
              <a:rPr lang="zh-CN" altLang="en-US" smtClean="0"/>
              <a:t>对此，你们怎么看？</a:t>
            </a:r>
          </a:p>
        </p:txBody>
      </p:sp>
      <p:pic>
        <p:nvPicPr>
          <p:cNvPr id="156676" name="图片 4" descr="timg.jpg"/>
          <p:cNvPicPr>
            <a:picLocks noChangeAspect="1"/>
          </p:cNvPicPr>
          <p:nvPr/>
        </p:nvPicPr>
        <p:blipFill>
          <a:blip r:embed="rId2" cstate="print"/>
          <a:srcRect/>
          <a:stretch>
            <a:fillRect/>
          </a:stretch>
        </p:blipFill>
        <p:spPr bwMode="auto">
          <a:xfrm>
            <a:off x="8763000" y="3905251"/>
            <a:ext cx="2667000" cy="295274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标题 1"/>
          <p:cNvSpPr>
            <a:spLocks noGrp="1"/>
          </p:cNvSpPr>
          <p:nvPr>
            <p:ph type="title"/>
          </p:nvPr>
        </p:nvSpPr>
        <p:spPr>
          <a:xfrm>
            <a:off x="1758951" y="645584"/>
            <a:ext cx="8763000" cy="649816"/>
          </a:xfrm>
        </p:spPr>
        <p:txBody>
          <a:bodyPr/>
          <a:lstStyle/>
          <a:p>
            <a:r>
              <a:rPr lang="zh-CN" altLang="en-US" sz="4300" dirty="0" smtClean="0"/>
              <a:t>（二）法律的历史发展</a:t>
            </a:r>
          </a:p>
        </p:txBody>
      </p:sp>
      <p:pic>
        <p:nvPicPr>
          <p:cNvPr id="19459" name="Picture 7"/>
          <p:cNvPicPr>
            <a:picLocks noChangeAspect="1" noChangeArrowheads="1"/>
          </p:cNvPicPr>
          <p:nvPr/>
        </p:nvPicPr>
        <p:blipFill>
          <a:blip r:embed="rId3" cstate="print"/>
          <a:srcRect/>
          <a:stretch>
            <a:fillRect/>
          </a:stretch>
        </p:blipFill>
        <p:spPr bwMode="auto">
          <a:xfrm>
            <a:off x="239184" y="1602318"/>
            <a:ext cx="11777133" cy="4948767"/>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标题 1"/>
          <p:cNvSpPr>
            <a:spLocks noGrp="1"/>
          </p:cNvSpPr>
          <p:nvPr>
            <p:ph type="title"/>
          </p:nvPr>
        </p:nvSpPr>
        <p:spPr>
          <a:xfrm>
            <a:off x="1775884" y="452968"/>
            <a:ext cx="8763000" cy="649817"/>
          </a:xfrm>
        </p:spPr>
        <p:txBody>
          <a:bodyPr/>
          <a:lstStyle/>
          <a:p>
            <a:pPr algn="ctr"/>
            <a:r>
              <a:rPr lang="zh-CN" altLang="en-US" sz="4300" dirty="0" smtClean="0"/>
              <a:t>三、依法履行法律义务</a:t>
            </a:r>
          </a:p>
        </p:txBody>
      </p:sp>
      <p:pic>
        <p:nvPicPr>
          <p:cNvPr id="157699" name="Picture 6"/>
          <p:cNvPicPr>
            <a:picLocks noChangeAspect="1" noChangeArrowheads="1"/>
          </p:cNvPicPr>
          <p:nvPr/>
        </p:nvPicPr>
        <p:blipFill>
          <a:blip r:embed="rId3" cstate="print"/>
          <a:srcRect/>
          <a:stretch>
            <a:fillRect/>
          </a:stretch>
        </p:blipFill>
        <p:spPr bwMode="auto">
          <a:xfrm>
            <a:off x="857251" y="2095501"/>
            <a:ext cx="965200" cy="986367"/>
          </a:xfrm>
          <a:prstGeom prst="rect">
            <a:avLst/>
          </a:prstGeom>
          <a:noFill/>
          <a:ln w="9525">
            <a:noFill/>
            <a:miter lim="800000"/>
            <a:headEnd/>
            <a:tailEnd/>
          </a:ln>
        </p:spPr>
      </p:pic>
      <p:pic>
        <p:nvPicPr>
          <p:cNvPr id="157700" name="Picture 8"/>
          <p:cNvPicPr>
            <a:picLocks noChangeAspect="1" noChangeArrowheads="1"/>
          </p:cNvPicPr>
          <p:nvPr/>
        </p:nvPicPr>
        <p:blipFill>
          <a:blip r:embed="rId4" cstate="print"/>
          <a:srcRect/>
          <a:stretch>
            <a:fillRect/>
          </a:stretch>
        </p:blipFill>
        <p:spPr bwMode="auto">
          <a:xfrm>
            <a:off x="1619251" y="4000500"/>
            <a:ext cx="996949" cy="1032933"/>
          </a:xfrm>
          <a:prstGeom prst="rect">
            <a:avLst/>
          </a:prstGeom>
          <a:noFill/>
          <a:ln w="9525">
            <a:noFill/>
            <a:miter lim="800000"/>
            <a:headEnd/>
            <a:tailEnd/>
          </a:ln>
        </p:spPr>
      </p:pic>
      <p:sp>
        <p:nvSpPr>
          <p:cNvPr id="2" name="矩形 1"/>
          <p:cNvSpPr/>
          <p:nvPr/>
        </p:nvSpPr>
        <p:spPr>
          <a:xfrm>
            <a:off x="2095500" y="2095501"/>
            <a:ext cx="8060267" cy="698500"/>
          </a:xfrm>
          <a:prstGeom prst="rect">
            <a:avLst/>
          </a:prstGeom>
        </p:spPr>
        <p:txBody>
          <a:bodyPr lIns="121917" tIns="60958" rIns="121917" bIns="60958">
            <a:spAutoFit/>
          </a:bodyPr>
          <a:lstStyle/>
          <a:p>
            <a:pPr algn="ctr" eaLnBrk="1" hangingPunct="1">
              <a:defRPr/>
            </a:pPr>
            <a:r>
              <a:rPr lang="zh-CN" altLang="en-US" sz="3700" dirty="0">
                <a:solidFill>
                  <a:srgbClr val="000000"/>
                </a:solidFill>
                <a:latin typeface="+mn-lt"/>
                <a:ea typeface="黑体" panose="02010609060101010101" pitchFamily="49" charset="-122"/>
              </a:rPr>
              <a:t>（一）</a:t>
            </a:r>
            <a:r>
              <a:rPr lang="zh-CN" altLang="en-US" sz="3700" b="1" dirty="0"/>
              <a:t>公民应履行的基本法律义务</a:t>
            </a:r>
            <a:endParaRPr lang="zh-CN" altLang="en-US" sz="3700" dirty="0">
              <a:solidFill>
                <a:srgbClr val="000000"/>
              </a:solidFill>
              <a:latin typeface="+mn-lt"/>
              <a:ea typeface="黑体" panose="02010609060101010101" pitchFamily="49" charset="-122"/>
            </a:endParaRPr>
          </a:p>
        </p:txBody>
      </p:sp>
      <p:sp>
        <p:nvSpPr>
          <p:cNvPr id="3" name="矩形 2"/>
          <p:cNvSpPr/>
          <p:nvPr/>
        </p:nvSpPr>
        <p:spPr>
          <a:xfrm>
            <a:off x="2857500" y="4000500"/>
            <a:ext cx="8858251" cy="1261880"/>
          </a:xfrm>
          <a:prstGeom prst="rect">
            <a:avLst/>
          </a:prstGeom>
        </p:spPr>
        <p:txBody>
          <a:bodyPr lIns="121917" tIns="60958" rIns="121917" bIns="60958">
            <a:spAutoFit/>
          </a:bodyPr>
          <a:lstStyle/>
          <a:p>
            <a:pPr eaLnBrk="1" hangingPunct="1">
              <a:defRPr/>
            </a:pPr>
            <a:r>
              <a:rPr lang="zh-CN" altLang="en-US" sz="3700" b="1" dirty="0"/>
              <a:t>（二）违反法定义务应当承担的法律责任</a:t>
            </a:r>
            <a:endParaRPr lang="zh-CN" altLang="en-US" sz="3700" dirty="0"/>
          </a:p>
          <a:p>
            <a:pPr eaLnBrk="1" hangingPunct="1">
              <a:defRPr/>
            </a:pPr>
            <a:endParaRPr lang="zh-CN" altLang="en-US" sz="3700" dirty="0">
              <a:solidFill>
                <a:srgbClr val="000000"/>
              </a:solidFill>
              <a:latin typeface="+mn-lt"/>
              <a:ea typeface="黑体" panose="02010609060101010101" pitchFamily="49" charset="-122"/>
            </a:endParaRPr>
          </a:p>
        </p:txBody>
      </p:sp>
    </p:spTree>
    <p:custDataLst>
      <p:tags r:id="rId1"/>
    </p:custData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标题 1"/>
          <p:cNvSpPr>
            <a:spLocks noGrp="1"/>
          </p:cNvSpPr>
          <p:nvPr>
            <p:ph type="title"/>
          </p:nvPr>
        </p:nvSpPr>
        <p:spPr/>
        <p:txBody>
          <a:bodyPr/>
          <a:lstStyle/>
          <a:p>
            <a:r>
              <a:rPr lang="zh-CN" altLang="en-US" sz="4000" dirty="0" smtClean="0">
                <a:solidFill>
                  <a:srgbClr val="000000"/>
                </a:solidFill>
                <a:ea typeface="黑体" panose="02010609060101010101" pitchFamily="49" charset="-122"/>
              </a:rPr>
              <a:t>（一）</a:t>
            </a:r>
            <a:r>
              <a:rPr lang="zh-CN" altLang="en-US" sz="4000" dirty="0" smtClean="0"/>
              <a:t>公民应履行的基本法律义务</a:t>
            </a:r>
            <a:endParaRPr lang="zh-CN" altLang="en-US" sz="4000" dirty="0" smtClean="0">
              <a:solidFill>
                <a:srgbClr val="000000"/>
              </a:solidFill>
              <a:ea typeface="黑体" panose="02010609060101010101" pitchFamily="49" charset="-122"/>
            </a:endParaRPr>
          </a:p>
        </p:txBody>
      </p:sp>
      <p:graphicFrame>
        <p:nvGraphicFramePr>
          <p:cNvPr id="6" name="内容占位符 5"/>
          <p:cNvGraphicFramePr>
            <a:graphicFrameLocks noGrp="1"/>
          </p:cNvGraphicFramePr>
          <p:nvPr>
            <p:ph idx="1"/>
          </p:nvPr>
        </p:nvGraphicFramePr>
        <p:xfrm>
          <a:off x="624417" y="1350434"/>
          <a:ext cx="10972800" cy="45275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内容占位符 2"/>
          <p:cNvSpPr>
            <a:spLocks noGrp="1"/>
          </p:cNvSpPr>
          <p:nvPr>
            <p:ph idx="1"/>
          </p:nvPr>
        </p:nvSpPr>
        <p:spPr>
          <a:xfrm>
            <a:off x="666751" y="1333501"/>
            <a:ext cx="5619749" cy="4525433"/>
          </a:xfrm>
        </p:spPr>
        <p:txBody>
          <a:bodyPr/>
          <a:lstStyle/>
          <a:p>
            <a:pPr>
              <a:lnSpc>
                <a:spcPct val="150000"/>
              </a:lnSpc>
            </a:pPr>
            <a:r>
              <a:rPr lang="zh-CN" altLang="en-US" smtClean="0"/>
              <a:t>维护国家统一是整个社会共同体存在和发展的基础，也是以宪法为核心的整个法律制度存在的基础。同时，国家统一也是公民实现法律权利与自由的前提。</a:t>
            </a:r>
          </a:p>
        </p:txBody>
      </p:sp>
      <p:sp>
        <p:nvSpPr>
          <p:cNvPr id="159747" name="TextBox 2"/>
          <p:cNvSpPr txBox="1">
            <a:spLocks noChangeArrowheads="1"/>
          </p:cNvSpPr>
          <p:nvPr/>
        </p:nvSpPr>
        <p:spPr bwMode="auto">
          <a:xfrm>
            <a:off x="381001" y="190500"/>
            <a:ext cx="5619751"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维护国家和民族统一</a:t>
            </a:r>
          </a:p>
        </p:txBody>
      </p:sp>
      <p:pic>
        <p:nvPicPr>
          <p:cNvPr id="159748" name="图片 3" descr="timg.jpg"/>
          <p:cNvPicPr>
            <a:picLocks noChangeAspect="1"/>
          </p:cNvPicPr>
          <p:nvPr/>
        </p:nvPicPr>
        <p:blipFill>
          <a:blip r:embed="rId2" cstate="print"/>
          <a:srcRect/>
          <a:stretch>
            <a:fillRect/>
          </a:stretch>
        </p:blipFill>
        <p:spPr bwMode="auto">
          <a:xfrm>
            <a:off x="7143751" y="1333500"/>
            <a:ext cx="3414183"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Box 2"/>
          <p:cNvSpPr txBox="1">
            <a:spLocks noChangeArrowheads="1"/>
          </p:cNvSpPr>
          <p:nvPr/>
        </p:nvSpPr>
        <p:spPr bwMode="auto">
          <a:xfrm>
            <a:off x="381001" y="190500"/>
            <a:ext cx="5619751"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遵守宪法和法律</a:t>
            </a:r>
          </a:p>
        </p:txBody>
      </p:sp>
      <p:graphicFrame>
        <p:nvGraphicFramePr>
          <p:cNvPr id="6" name="内容占位符 5"/>
          <p:cNvGraphicFramePr>
            <a:graphicFrameLocks noGrp="1"/>
          </p:cNvGraphicFramePr>
          <p:nvPr>
            <p:ph idx="1"/>
          </p:nvPr>
        </p:nvGraphicFramePr>
        <p:xfrm>
          <a:off x="624417" y="1350434"/>
          <a:ext cx="10972800" cy="45275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24000" y="285751"/>
            <a:ext cx="8763000" cy="649816"/>
          </a:xfrm>
        </p:spPr>
        <p:txBody>
          <a:bodyPr/>
          <a:lstStyle/>
          <a:p>
            <a:pPr algn="ctr">
              <a:defRPr/>
            </a:pPr>
            <a:r>
              <a:rPr lang="zh-CN" altLang="en-US" sz="4000" dirty="0" smtClean="0">
                <a:latin typeface="+mn-ea"/>
                <a:sym typeface="Wingdings 3" panose="05040102010807070707" pitchFamily="18" charset="2"/>
              </a:rPr>
              <a:t>案例</a:t>
            </a:r>
            <a:r>
              <a:rPr lang="zh-CN" altLang="en-US" sz="4000" dirty="0" smtClean="0"/>
              <a:t>分析：保守国家秘密</a:t>
            </a:r>
            <a:endParaRPr lang="zh-CN" altLang="en-US" sz="4000" dirty="0"/>
          </a:p>
        </p:txBody>
      </p:sp>
      <p:pic>
        <p:nvPicPr>
          <p:cNvPr id="161795" name="内容占位符 5" descr="6291aacde24e446180fe1851831906e0_th.png"/>
          <p:cNvPicPr>
            <a:picLocks noGrp="1" noChangeAspect="1"/>
          </p:cNvPicPr>
          <p:nvPr>
            <p:ph idx="1"/>
          </p:nvPr>
        </p:nvPicPr>
        <p:blipFill>
          <a:blip r:embed="rId2" cstate="print"/>
          <a:srcRect/>
          <a:stretch>
            <a:fillRect/>
          </a:stretch>
        </p:blipFill>
        <p:spPr>
          <a:xfrm>
            <a:off x="3429000" y="1238251"/>
            <a:ext cx="4572000" cy="4527549"/>
          </a:xfrm>
        </p:spPr>
      </p:pic>
      <p:sp>
        <p:nvSpPr>
          <p:cNvPr id="7" name="标题 1"/>
          <p:cNvSpPr txBox="1"/>
          <p:nvPr/>
        </p:nvSpPr>
        <p:spPr bwMode="auto">
          <a:xfrm>
            <a:off x="1333500" y="5905501"/>
            <a:ext cx="8763000" cy="649817"/>
          </a:xfrm>
          <a:prstGeom prst="rect">
            <a:avLst/>
          </a:prstGeom>
          <a:noFill/>
          <a:ln w="9525">
            <a:noFill/>
            <a:miter lim="800000"/>
          </a:ln>
        </p:spPr>
        <p:txBody>
          <a:bodyPr lIns="121917" tIns="60958" rIns="121917" bIns="60958" anchor="ctr"/>
          <a:lstStyle/>
          <a:p>
            <a:pPr algn="ctr">
              <a:defRPr/>
            </a:pPr>
            <a:r>
              <a:rPr lang="zh-CN" altLang="en-US" b="1" dirty="0">
                <a:latin typeface="宋体" panose="02010600030101010101" pitchFamily="2" charset="-122"/>
                <a:cs typeface="+mj-cs"/>
              </a:rPr>
              <a:t>来源：搜狐</a:t>
            </a:r>
            <a:r>
              <a:rPr lang="en-US" altLang="zh-CN" b="1" dirty="0">
                <a:latin typeface="宋体" panose="02010600030101010101" pitchFamily="2" charset="-122"/>
                <a:cs typeface="+mj-cs"/>
              </a:rPr>
              <a:t>《</a:t>
            </a:r>
            <a:r>
              <a:rPr lang="zh-CN" altLang="en-US" b="1" dirty="0">
                <a:latin typeface="宋体" panose="02010600030101010101" pitchFamily="2" charset="-122"/>
              </a:rPr>
              <a:t>保守国家秘密，维护国家安全</a:t>
            </a:r>
            <a:r>
              <a:rPr lang="en-US" altLang="zh-CN" b="1" dirty="0">
                <a:latin typeface="宋体" panose="02010600030101010101" pitchFamily="2" charset="-122"/>
              </a:rPr>
              <a:t>》</a:t>
            </a:r>
            <a:endParaRPr lang="zh-CN" altLang="en-US" b="1" dirty="0">
              <a:latin typeface="宋体" panose="02010600030101010101" pitchFamily="2" charset="-122"/>
            </a:endParaRP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defRPr/>
            </a:pPr>
            <a:r>
              <a:rPr lang="zh-CN" altLang="en-US" sz="4000" dirty="0" smtClean="0">
                <a:latin typeface="+mn-ea"/>
                <a:sym typeface="Wingdings 3" panose="05040102010807070707" pitchFamily="18" charset="2"/>
              </a:rPr>
              <a:t></a:t>
            </a:r>
            <a:r>
              <a:rPr lang="zh-CN" altLang="en-US" sz="4000" dirty="0" smtClean="0"/>
              <a:t>案例讨论：遵守公共秩序</a:t>
            </a:r>
            <a:endParaRPr lang="zh-CN" altLang="en-US" sz="4000" dirty="0"/>
          </a:p>
        </p:txBody>
      </p:sp>
      <p:sp>
        <p:nvSpPr>
          <p:cNvPr id="162819" name="内容占位符 2"/>
          <p:cNvSpPr>
            <a:spLocks noGrp="1"/>
          </p:cNvSpPr>
          <p:nvPr>
            <p:ph idx="1"/>
          </p:nvPr>
        </p:nvSpPr>
        <p:spPr>
          <a:xfrm>
            <a:off x="624417" y="1350434"/>
            <a:ext cx="10972800" cy="4527551"/>
          </a:xfrm>
        </p:spPr>
        <p:txBody>
          <a:bodyPr/>
          <a:lstStyle/>
          <a:p>
            <a:pPr>
              <a:lnSpc>
                <a:spcPct val="200000"/>
              </a:lnSpc>
            </a:pPr>
            <a:r>
              <a:rPr lang="zh-CN" altLang="en-US" smtClean="0"/>
              <a:t>“大妈在烈士陵园跳广场舞。”对此，你们怎么看？</a:t>
            </a:r>
          </a:p>
        </p:txBody>
      </p:sp>
      <p:pic>
        <p:nvPicPr>
          <p:cNvPr id="162820" name="图片 5" descr="timg.jpg"/>
          <p:cNvPicPr>
            <a:picLocks noChangeAspect="1"/>
          </p:cNvPicPr>
          <p:nvPr/>
        </p:nvPicPr>
        <p:blipFill>
          <a:blip r:embed="rId2" cstate="print"/>
          <a:srcRect/>
          <a:stretch>
            <a:fillRect/>
          </a:stretch>
        </p:blipFill>
        <p:spPr bwMode="auto">
          <a:xfrm>
            <a:off x="8382000" y="3619501"/>
            <a:ext cx="2667000" cy="29527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内容占位符 2"/>
          <p:cNvSpPr>
            <a:spLocks noGrp="1"/>
          </p:cNvSpPr>
          <p:nvPr>
            <p:ph idx="1"/>
          </p:nvPr>
        </p:nvSpPr>
        <p:spPr>
          <a:xfrm>
            <a:off x="1428751" y="1333501"/>
            <a:ext cx="9048749" cy="4525433"/>
          </a:xfrm>
        </p:spPr>
        <p:txBody>
          <a:bodyPr/>
          <a:lstStyle/>
          <a:p>
            <a:pPr>
              <a:lnSpc>
                <a:spcPct val="150000"/>
              </a:lnSpc>
            </a:pPr>
            <a:r>
              <a:rPr lang="zh-CN" altLang="en-US" dirty="0" smtClean="0"/>
              <a:t>祖国安全是指国家的领土完整和主权不受侵犯，国家政权不受威胁。</a:t>
            </a:r>
          </a:p>
          <a:p>
            <a:pPr>
              <a:lnSpc>
                <a:spcPct val="150000"/>
              </a:lnSpc>
            </a:pPr>
            <a:r>
              <a:rPr lang="zh-CN" altLang="en-US" dirty="0" smtClean="0"/>
              <a:t>祖国利益通常分为</a:t>
            </a:r>
            <a:r>
              <a:rPr lang="zh-CN" altLang="en-US" dirty="0" smtClean="0">
                <a:solidFill>
                  <a:srgbClr val="FF0000"/>
                </a:solidFill>
              </a:rPr>
              <a:t>对外和对内</a:t>
            </a:r>
            <a:r>
              <a:rPr lang="zh-CN" altLang="en-US" dirty="0" smtClean="0"/>
              <a:t>两个方面。对外主要是指民族的政治、经济、文化等方面的权利和利益；对内主要是指公共利益。</a:t>
            </a:r>
          </a:p>
        </p:txBody>
      </p:sp>
      <p:sp>
        <p:nvSpPr>
          <p:cNvPr id="163843" name="TextBox 2"/>
          <p:cNvSpPr txBox="1">
            <a:spLocks noChangeArrowheads="1"/>
          </p:cNvSpPr>
          <p:nvPr/>
        </p:nvSpPr>
        <p:spPr bwMode="auto">
          <a:xfrm>
            <a:off x="381001" y="190500"/>
            <a:ext cx="7524751"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维护祖国安全、荣誉和利益</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内容占位符 2"/>
          <p:cNvSpPr>
            <a:spLocks noGrp="1"/>
          </p:cNvSpPr>
          <p:nvPr>
            <p:ph idx="1"/>
          </p:nvPr>
        </p:nvSpPr>
        <p:spPr>
          <a:xfrm>
            <a:off x="762001" y="1809752"/>
            <a:ext cx="6381751" cy="4525433"/>
          </a:xfrm>
        </p:spPr>
        <p:txBody>
          <a:bodyPr/>
          <a:lstStyle/>
          <a:p>
            <a:pPr>
              <a:lnSpc>
                <a:spcPct val="150000"/>
              </a:lnSpc>
            </a:pPr>
            <a:r>
              <a:rPr lang="zh-CN" altLang="en-US" dirty="0" smtClean="0">
                <a:latin typeface="+mn-ea"/>
              </a:rPr>
              <a:t>我国实行义务兵与志愿兵相结合、民兵与预备役相结合的兵役制度。我国公民都有义务依法服兵役。我国兵役法规定，</a:t>
            </a:r>
            <a:r>
              <a:rPr lang="zh-CN" altLang="en-US" dirty="0" smtClean="0">
                <a:solidFill>
                  <a:srgbClr val="FF0000"/>
                </a:solidFill>
                <a:latin typeface="+mn-ea"/>
              </a:rPr>
              <a:t>每年</a:t>
            </a:r>
            <a:r>
              <a:rPr lang="en-US" altLang="zh-CN" dirty="0" smtClean="0">
                <a:solidFill>
                  <a:srgbClr val="FF0000"/>
                </a:solidFill>
                <a:latin typeface="+mn-ea"/>
              </a:rPr>
              <a:t>12</a:t>
            </a:r>
            <a:r>
              <a:rPr lang="zh-CN" altLang="en-US" dirty="0" smtClean="0">
                <a:solidFill>
                  <a:srgbClr val="FF0000"/>
                </a:solidFill>
                <a:latin typeface="+mn-ea"/>
              </a:rPr>
              <a:t>月</a:t>
            </a:r>
            <a:r>
              <a:rPr lang="en-US" altLang="zh-CN" dirty="0" smtClean="0">
                <a:solidFill>
                  <a:srgbClr val="FF0000"/>
                </a:solidFill>
                <a:latin typeface="+mn-ea"/>
              </a:rPr>
              <a:t>31</a:t>
            </a:r>
            <a:r>
              <a:rPr lang="zh-CN" altLang="en-US" dirty="0" smtClean="0">
                <a:solidFill>
                  <a:srgbClr val="FF0000"/>
                </a:solidFill>
                <a:latin typeface="+mn-ea"/>
              </a:rPr>
              <a:t>日以前年满</a:t>
            </a:r>
            <a:r>
              <a:rPr lang="en-US" altLang="zh-CN" dirty="0" smtClean="0">
                <a:solidFill>
                  <a:srgbClr val="FF0000"/>
                </a:solidFill>
                <a:latin typeface="+mn-ea"/>
              </a:rPr>
              <a:t>18</a:t>
            </a:r>
            <a:r>
              <a:rPr lang="zh-CN" altLang="en-US" dirty="0" smtClean="0">
                <a:solidFill>
                  <a:srgbClr val="FF0000"/>
                </a:solidFill>
                <a:latin typeface="+mn-ea"/>
              </a:rPr>
              <a:t>周岁的男性公民，应当被征集服现役。</a:t>
            </a:r>
          </a:p>
        </p:txBody>
      </p:sp>
      <p:sp>
        <p:nvSpPr>
          <p:cNvPr id="164867" name="TextBox 2"/>
          <p:cNvSpPr txBox="1">
            <a:spLocks noChangeArrowheads="1"/>
          </p:cNvSpPr>
          <p:nvPr/>
        </p:nvSpPr>
        <p:spPr bwMode="auto">
          <a:xfrm>
            <a:off x="476251" y="666751"/>
            <a:ext cx="3429000"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依法服兵役</a:t>
            </a:r>
          </a:p>
        </p:txBody>
      </p:sp>
      <p:pic>
        <p:nvPicPr>
          <p:cNvPr id="164868" name="图片 3" descr="4437e6581cab1bd9056d03.jpg"/>
          <p:cNvPicPr>
            <a:picLocks noChangeAspect="1"/>
          </p:cNvPicPr>
          <p:nvPr/>
        </p:nvPicPr>
        <p:blipFill>
          <a:blip r:embed="rId2" cstate="print"/>
          <a:srcRect/>
          <a:stretch>
            <a:fillRect/>
          </a:stretch>
        </p:blipFill>
        <p:spPr bwMode="auto">
          <a:xfrm>
            <a:off x="7429500" y="2286000"/>
            <a:ext cx="3769784" cy="29400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内容占位符 2"/>
          <p:cNvSpPr>
            <a:spLocks noGrp="1"/>
          </p:cNvSpPr>
          <p:nvPr>
            <p:ph idx="1"/>
          </p:nvPr>
        </p:nvSpPr>
        <p:spPr>
          <a:xfrm>
            <a:off x="857252" y="1428752"/>
            <a:ext cx="10382249" cy="4525433"/>
          </a:xfrm>
        </p:spPr>
        <p:txBody>
          <a:bodyPr/>
          <a:lstStyle/>
          <a:p>
            <a:pPr>
              <a:lnSpc>
                <a:spcPct val="200000"/>
              </a:lnSpc>
            </a:pPr>
            <a:r>
              <a:rPr lang="zh-CN" altLang="en-US" smtClean="0"/>
              <a:t>根据我国个人所得税法的规定，在中国境内有住所，或者无住所而在境内居住满一年的个人，从中国境内和境外取得的所得，依法缴纳个人所得税。</a:t>
            </a:r>
            <a:endParaRPr lang="zh-CN" altLang="en-US" smtClean="0">
              <a:solidFill>
                <a:srgbClr val="FF0000"/>
              </a:solidFill>
            </a:endParaRPr>
          </a:p>
        </p:txBody>
      </p:sp>
      <p:sp>
        <p:nvSpPr>
          <p:cNvPr id="165891" name="TextBox 2"/>
          <p:cNvSpPr txBox="1">
            <a:spLocks noChangeArrowheads="1"/>
          </p:cNvSpPr>
          <p:nvPr/>
        </p:nvSpPr>
        <p:spPr bwMode="auto">
          <a:xfrm>
            <a:off x="381000" y="190500"/>
            <a:ext cx="3429000"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依法纳税</a:t>
            </a: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zh-CN" altLang="en-US" sz="4000" dirty="0" smtClean="0">
                <a:latin typeface="+mn-ea"/>
                <a:sym typeface="Wingdings 3" panose="05040102010807070707" pitchFamily="18" charset="2"/>
              </a:rPr>
              <a:t>案例</a:t>
            </a:r>
            <a:r>
              <a:rPr lang="zh-CN" altLang="en-US" sz="4000" dirty="0" smtClean="0"/>
              <a:t>分析：</a:t>
            </a:r>
            <a:r>
              <a:rPr lang="en-US" altLang="zh-CN" sz="4000" dirty="0" smtClean="0"/>
              <a:t>《</a:t>
            </a:r>
            <a:r>
              <a:rPr lang="zh-CN" altLang="en-US" sz="4000" dirty="0" smtClean="0"/>
              <a:t>用</a:t>
            </a:r>
            <a:r>
              <a:rPr lang="en-US" altLang="zh-CN" sz="4000" dirty="0" smtClean="0"/>
              <a:t>pos</a:t>
            </a:r>
            <a:r>
              <a:rPr lang="zh-CN" altLang="en-US" sz="4000" dirty="0" smtClean="0"/>
              <a:t>机偷税</a:t>
            </a:r>
            <a:r>
              <a:rPr lang="en-US" altLang="zh-CN" sz="4000" dirty="0" smtClean="0"/>
              <a:t>》</a:t>
            </a:r>
            <a:endParaRPr lang="zh-CN" altLang="en-US" sz="4000" dirty="0"/>
          </a:p>
        </p:txBody>
      </p:sp>
      <p:sp>
        <p:nvSpPr>
          <p:cNvPr id="166915" name="内容占位符 2"/>
          <p:cNvSpPr>
            <a:spLocks noGrp="1"/>
          </p:cNvSpPr>
          <p:nvPr>
            <p:ph idx="1"/>
          </p:nvPr>
        </p:nvSpPr>
        <p:spPr>
          <a:xfrm>
            <a:off x="624417" y="1350434"/>
            <a:ext cx="10972800" cy="4527551"/>
          </a:xfrm>
        </p:spPr>
        <p:txBody>
          <a:bodyPr/>
          <a:lstStyle/>
          <a:p>
            <a:pPr>
              <a:lnSpc>
                <a:spcPct val="150000"/>
              </a:lnSpc>
            </a:pPr>
            <a:r>
              <a:rPr lang="zh-CN" altLang="en-US" smtClean="0"/>
              <a:t>当事人利用</a:t>
            </a:r>
            <a:r>
              <a:rPr lang="en-US" altLang="zh-CN" smtClean="0"/>
              <a:t>POS</a:t>
            </a:r>
            <a:r>
              <a:rPr lang="zh-CN" altLang="en-US" smtClean="0"/>
              <a:t>机收取营业款项后，未依法申报缴纳营业税以及随营业税一并征收的城市维护建设税、教育费附加、地方教育附加等，其中少缴税款的行为构成偷税。</a:t>
            </a:r>
          </a:p>
        </p:txBody>
      </p:sp>
      <p:pic>
        <p:nvPicPr>
          <p:cNvPr id="166916" name="图片 3" descr="res01_attpic_brief.jpg"/>
          <p:cNvPicPr>
            <a:picLocks noChangeAspect="1"/>
          </p:cNvPicPr>
          <p:nvPr/>
        </p:nvPicPr>
        <p:blipFill>
          <a:blip r:embed="rId2" cstate="print"/>
          <a:srcRect/>
          <a:stretch>
            <a:fillRect/>
          </a:stretch>
        </p:blipFill>
        <p:spPr bwMode="auto">
          <a:xfrm>
            <a:off x="6096000" y="3312584"/>
            <a:ext cx="5588000" cy="35454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标题 1"/>
          <p:cNvSpPr>
            <a:spLocks noGrp="1"/>
          </p:cNvSpPr>
          <p:nvPr>
            <p:ph type="title"/>
          </p:nvPr>
        </p:nvSpPr>
        <p:spPr>
          <a:xfrm>
            <a:off x="1871133" y="836084"/>
            <a:ext cx="8763000" cy="649816"/>
          </a:xfrm>
        </p:spPr>
        <p:txBody>
          <a:bodyPr/>
          <a:lstStyle/>
          <a:p>
            <a:r>
              <a:rPr lang="zh-CN" altLang="en-US" sz="4300" dirty="0" smtClean="0"/>
              <a:t>（二）法律的历史发展</a:t>
            </a:r>
          </a:p>
        </p:txBody>
      </p:sp>
      <p:sp>
        <p:nvSpPr>
          <p:cNvPr id="2" name="矩形 1"/>
          <p:cNvSpPr/>
          <p:nvPr/>
        </p:nvSpPr>
        <p:spPr>
          <a:xfrm>
            <a:off x="2330451" y="2264833"/>
            <a:ext cx="5130800" cy="3239344"/>
          </a:xfrm>
          <a:prstGeom prst="rect">
            <a:avLst/>
          </a:prstGeom>
        </p:spPr>
        <p:txBody>
          <a:bodyPr lIns="121917" tIns="60958" rIns="121917" bIns="60958">
            <a:spAutoFit/>
          </a:bodyPr>
          <a:lstStyle/>
          <a:p>
            <a:pPr eaLnBrk="1" hangingPunct="1">
              <a:lnSpc>
                <a:spcPct val="150000"/>
              </a:lnSpc>
              <a:defRPr/>
            </a:pPr>
            <a:r>
              <a:rPr lang="zh-CN" altLang="en-US" sz="2700" kern="0" dirty="0">
                <a:solidFill>
                  <a:sysClr val="windowText" lastClr="000000">
                    <a:lumMod val="85000"/>
                    <a:lumOff val="15000"/>
                  </a:sysClr>
                </a:solidFill>
                <a:latin typeface="+mn-ea"/>
                <a:ea typeface="+mn-ea"/>
              </a:rPr>
              <a:t>人类四种历史类型的法律：</a:t>
            </a:r>
            <a:endParaRPr lang="en-US" altLang="zh-CN" sz="2700" kern="0" dirty="0">
              <a:solidFill>
                <a:sysClr val="windowText" lastClr="000000">
                  <a:lumMod val="85000"/>
                  <a:lumOff val="15000"/>
                </a:sysClr>
              </a:solidFill>
              <a:latin typeface="+mn-ea"/>
              <a:ea typeface="+mn-ea"/>
            </a:endParaRPr>
          </a:p>
          <a:p>
            <a:pPr marL="1066800" lvl="1" indent="-457200">
              <a:lnSpc>
                <a:spcPct val="150000"/>
              </a:lnSpc>
              <a:buFont typeface="Wingdings" panose="05000000000000000000" pitchFamily="2" charset="2"/>
              <a:buChar char="u"/>
              <a:defRPr/>
            </a:pPr>
            <a:r>
              <a:rPr lang="zh-CN" altLang="en-US" sz="2700" kern="0" dirty="0">
                <a:solidFill>
                  <a:sysClr val="windowText" lastClr="000000">
                    <a:lumMod val="85000"/>
                    <a:lumOff val="15000"/>
                  </a:sysClr>
                </a:solidFill>
                <a:latin typeface="+mn-ea"/>
                <a:ea typeface="+mn-ea"/>
              </a:rPr>
              <a:t>奴隶制法律</a:t>
            </a:r>
          </a:p>
          <a:p>
            <a:pPr marL="1066800" lvl="1" indent="-457200">
              <a:lnSpc>
                <a:spcPct val="150000"/>
              </a:lnSpc>
              <a:buFont typeface="Wingdings" panose="05000000000000000000" pitchFamily="2" charset="2"/>
              <a:buChar char="u"/>
              <a:defRPr/>
            </a:pPr>
            <a:r>
              <a:rPr lang="zh-CN" altLang="en-US" sz="2700" kern="0" dirty="0">
                <a:solidFill>
                  <a:sysClr val="windowText" lastClr="000000">
                    <a:lumMod val="85000"/>
                    <a:lumOff val="15000"/>
                  </a:sysClr>
                </a:solidFill>
                <a:latin typeface="+mn-ea"/>
                <a:ea typeface="+mn-ea"/>
              </a:rPr>
              <a:t>封建制法律</a:t>
            </a:r>
          </a:p>
          <a:p>
            <a:pPr marL="1066800" lvl="1" indent="-457200">
              <a:lnSpc>
                <a:spcPct val="150000"/>
              </a:lnSpc>
              <a:buFont typeface="Wingdings" panose="05000000000000000000" pitchFamily="2" charset="2"/>
              <a:buChar char="u"/>
              <a:defRPr/>
            </a:pPr>
            <a:r>
              <a:rPr lang="zh-CN" altLang="en-US" sz="2700" kern="0" dirty="0">
                <a:solidFill>
                  <a:sysClr val="windowText" lastClr="000000">
                    <a:lumMod val="85000"/>
                    <a:lumOff val="15000"/>
                  </a:sysClr>
                </a:solidFill>
                <a:latin typeface="+mn-ea"/>
                <a:ea typeface="+mn-ea"/>
              </a:rPr>
              <a:t>资本主义法律</a:t>
            </a:r>
          </a:p>
          <a:p>
            <a:pPr marL="1066800" lvl="1" indent="-457200">
              <a:lnSpc>
                <a:spcPct val="150000"/>
              </a:lnSpc>
              <a:buFont typeface="Wingdings" panose="05000000000000000000" pitchFamily="2" charset="2"/>
              <a:buChar char="u"/>
              <a:defRPr/>
            </a:pPr>
            <a:r>
              <a:rPr lang="zh-CN" altLang="en-US" sz="2700" kern="0" dirty="0">
                <a:solidFill>
                  <a:sysClr val="windowText" lastClr="000000">
                    <a:lumMod val="85000"/>
                    <a:lumOff val="15000"/>
                  </a:sysClr>
                </a:solidFill>
                <a:latin typeface="+mn-ea"/>
                <a:ea typeface="+mn-ea"/>
              </a:rPr>
              <a:t>社会主义法律</a:t>
            </a:r>
          </a:p>
        </p:txBody>
      </p:sp>
      <p:pic>
        <p:nvPicPr>
          <p:cNvPr id="20484" name="Picture 2"/>
          <p:cNvPicPr>
            <a:picLocks noChangeAspect="1" noChangeArrowheads="1"/>
          </p:cNvPicPr>
          <p:nvPr/>
        </p:nvPicPr>
        <p:blipFill>
          <a:blip r:embed="rId3" cstate="print"/>
          <a:srcRect/>
          <a:stretch>
            <a:fillRect/>
          </a:stretch>
        </p:blipFill>
        <p:spPr bwMode="auto">
          <a:xfrm>
            <a:off x="8496301" y="4485218"/>
            <a:ext cx="3179233" cy="196003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标题 1"/>
          <p:cNvSpPr>
            <a:spLocks noGrp="1"/>
          </p:cNvSpPr>
          <p:nvPr>
            <p:ph type="title"/>
          </p:nvPr>
        </p:nvSpPr>
        <p:spPr>
          <a:xfrm>
            <a:off x="1524001" y="285751"/>
            <a:ext cx="9590617" cy="649816"/>
          </a:xfrm>
        </p:spPr>
        <p:txBody>
          <a:bodyPr/>
          <a:lstStyle/>
          <a:p>
            <a:r>
              <a:rPr lang="zh-CN" altLang="en-US" sz="4000" dirty="0" smtClean="0"/>
              <a:t>（二）违反法定义务应当承担的法律责任</a:t>
            </a:r>
            <a:endParaRPr lang="zh-CN" altLang="en-US" dirty="0" smtClean="0"/>
          </a:p>
        </p:txBody>
      </p:sp>
      <p:graphicFrame>
        <p:nvGraphicFramePr>
          <p:cNvPr id="4" name="内容占位符 3"/>
          <p:cNvGraphicFramePr>
            <a:graphicFrameLocks noGrp="1"/>
          </p:cNvGraphicFramePr>
          <p:nvPr>
            <p:ph idx="1"/>
          </p:nvPr>
        </p:nvGraphicFramePr>
        <p:xfrm>
          <a:off x="624417" y="1350434"/>
          <a:ext cx="10972800" cy="45275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内容占位符 2"/>
          <p:cNvSpPr>
            <a:spLocks noGrp="1"/>
          </p:cNvSpPr>
          <p:nvPr>
            <p:ph idx="1"/>
          </p:nvPr>
        </p:nvSpPr>
        <p:spPr>
          <a:xfrm>
            <a:off x="857252" y="1428752"/>
            <a:ext cx="10382249" cy="4525433"/>
          </a:xfrm>
        </p:spPr>
        <p:txBody>
          <a:bodyPr/>
          <a:lstStyle/>
          <a:p>
            <a:pPr>
              <a:lnSpc>
                <a:spcPct val="200000"/>
              </a:lnSpc>
            </a:pPr>
            <a:r>
              <a:rPr lang="zh-CN" altLang="en-US" smtClean="0"/>
              <a:t>由于违反民事法律规定、违约或者由于民法规定所应承担的一种法律责任。</a:t>
            </a:r>
            <a:endParaRPr lang="en-US" altLang="zh-CN" smtClean="0"/>
          </a:p>
          <a:p>
            <a:pPr>
              <a:lnSpc>
                <a:spcPct val="200000"/>
              </a:lnSpc>
            </a:pPr>
            <a:r>
              <a:rPr lang="zh-CN" altLang="en-US" smtClean="0"/>
              <a:t>民事责任主要是财产责任，也可以是以人身、行为、人格等为责任承担内容的非财产责任；民事责任主要是一方当事人对另一方的责任；民事责任主要是补偿性的。</a:t>
            </a:r>
            <a:endParaRPr lang="zh-CN" altLang="en-US" smtClean="0">
              <a:solidFill>
                <a:srgbClr val="FF0000"/>
              </a:solidFill>
            </a:endParaRPr>
          </a:p>
        </p:txBody>
      </p:sp>
      <p:sp>
        <p:nvSpPr>
          <p:cNvPr id="168963" name="TextBox 2"/>
          <p:cNvSpPr txBox="1">
            <a:spLocks noChangeArrowheads="1"/>
          </p:cNvSpPr>
          <p:nvPr/>
        </p:nvSpPr>
        <p:spPr bwMode="auto">
          <a:xfrm>
            <a:off x="381000" y="190500"/>
            <a:ext cx="3429000"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民事责任</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defRPr/>
            </a:pPr>
            <a:r>
              <a:rPr lang="zh-CN" altLang="en-US" sz="4000" dirty="0" smtClean="0">
                <a:latin typeface="+mn-ea"/>
                <a:sym typeface="Wingdings 3" panose="05040102010807070707" pitchFamily="18" charset="2"/>
              </a:rPr>
              <a:t>案例</a:t>
            </a:r>
            <a:r>
              <a:rPr lang="zh-CN" altLang="en-US" sz="4000" dirty="0" smtClean="0"/>
              <a:t>分析：</a:t>
            </a:r>
            <a:r>
              <a:rPr lang="en-US" altLang="zh-CN" sz="4000" dirty="0" smtClean="0"/>
              <a:t>《</a:t>
            </a:r>
            <a:r>
              <a:rPr lang="zh-CN" altLang="en-US" sz="4000" dirty="0" smtClean="0"/>
              <a:t>加装防盗门遭起诉</a:t>
            </a:r>
            <a:r>
              <a:rPr lang="en-US" altLang="zh-CN" sz="4000" dirty="0" smtClean="0"/>
              <a:t>》</a:t>
            </a:r>
            <a:endParaRPr lang="zh-CN" altLang="en-US" sz="4000" dirty="0"/>
          </a:p>
        </p:txBody>
      </p:sp>
      <p:sp>
        <p:nvSpPr>
          <p:cNvPr id="169987" name="内容占位符 4"/>
          <p:cNvSpPr>
            <a:spLocks noGrp="1"/>
          </p:cNvSpPr>
          <p:nvPr>
            <p:ph idx="13"/>
          </p:nvPr>
        </p:nvSpPr>
        <p:spPr>
          <a:xfrm>
            <a:off x="5238751" y="1619251"/>
            <a:ext cx="6667500" cy="4572000"/>
          </a:xfrm>
        </p:spPr>
        <p:txBody>
          <a:bodyPr/>
          <a:lstStyle/>
          <a:p>
            <a:pPr>
              <a:lnSpc>
                <a:spcPct val="150000"/>
              </a:lnSpc>
            </a:pPr>
            <a:r>
              <a:rPr lang="zh-CN" altLang="en-US" sz="2100" dirty="0" smtClean="0">
                <a:latin typeface="+mn-ea"/>
              </a:rPr>
              <a:t>原告阿秋与被告小羽夫妇两家是邻居，原、被告家的户门方向呈直角，两门的门框的直线距离约</a:t>
            </a:r>
            <a:r>
              <a:rPr lang="en-US" altLang="zh-CN" sz="2100" dirty="0" smtClean="0">
                <a:latin typeface="+mn-ea"/>
              </a:rPr>
              <a:t>92</a:t>
            </a:r>
            <a:r>
              <a:rPr lang="zh-CN" altLang="en-US" sz="2100" dirty="0" smtClean="0">
                <a:latin typeface="+mn-ea"/>
              </a:rPr>
              <a:t>厘米，两户公共走道宽度约</a:t>
            </a:r>
            <a:r>
              <a:rPr lang="en-US" altLang="zh-CN" sz="2100" dirty="0" smtClean="0">
                <a:latin typeface="+mn-ea"/>
              </a:rPr>
              <a:t>120</a:t>
            </a:r>
            <a:r>
              <a:rPr lang="zh-CN" altLang="en-US" sz="2100" dirty="0" smtClean="0">
                <a:latin typeface="+mn-ea"/>
              </a:rPr>
              <a:t>厘米。小羽夫妇在装修其房屋时，将开发商安装的门拆除，自行安装了一扇朝内开启的门和一扇朝外开启的防盗门。朝外开启的门宽度约</a:t>
            </a:r>
            <a:r>
              <a:rPr lang="en-US" altLang="zh-CN" sz="2100" dirty="0" smtClean="0">
                <a:latin typeface="+mn-ea"/>
              </a:rPr>
              <a:t>90</a:t>
            </a:r>
            <a:r>
              <a:rPr lang="zh-CN" altLang="en-US" sz="2100" dirty="0" smtClean="0">
                <a:latin typeface="+mn-ea"/>
              </a:rPr>
              <a:t>厘米，当其被开启</a:t>
            </a:r>
            <a:r>
              <a:rPr lang="en-US" altLang="zh-CN" sz="2100" dirty="0" smtClean="0">
                <a:latin typeface="+mn-ea"/>
              </a:rPr>
              <a:t>90</a:t>
            </a:r>
            <a:r>
              <a:rPr lang="zh-CN" altLang="en-US" sz="2100" dirty="0" smtClean="0">
                <a:latin typeface="+mn-ea"/>
              </a:rPr>
              <a:t>度时，离原告户门最近处约</a:t>
            </a:r>
            <a:r>
              <a:rPr lang="en-US" altLang="zh-CN" sz="2100" dirty="0" smtClean="0">
                <a:latin typeface="+mn-ea"/>
              </a:rPr>
              <a:t>10</a:t>
            </a:r>
            <a:r>
              <a:rPr lang="zh-CN" altLang="en-US" sz="2100" dirty="0" smtClean="0">
                <a:latin typeface="+mn-ea"/>
              </a:rPr>
              <a:t>厘米。</a:t>
            </a:r>
          </a:p>
          <a:p>
            <a:pPr>
              <a:lnSpc>
                <a:spcPct val="150000"/>
              </a:lnSpc>
            </a:pPr>
            <a:r>
              <a:rPr lang="zh-CN" altLang="en-US" sz="2100" dirty="0" smtClean="0">
                <a:latin typeface="+mn-ea"/>
              </a:rPr>
              <a:t>　　由于小羽家安装的防盗门给阿秋家带来不便，经多次协商未果，最终，阿秋将小羽家告上法庭。</a:t>
            </a:r>
          </a:p>
        </p:txBody>
      </p:sp>
      <p:pic>
        <p:nvPicPr>
          <p:cNvPr id="169988" name="内容占位符 6" descr="11.jpg"/>
          <p:cNvPicPr>
            <a:picLocks noGrp="1" noChangeAspect="1"/>
          </p:cNvPicPr>
          <p:nvPr>
            <p:ph idx="1"/>
          </p:nvPr>
        </p:nvPicPr>
        <p:blipFill>
          <a:blip r:embed="rId2" cstate="print"/>
          <a:srcRect/>
          <a:stretch>
            <a:fillRect/>
          </a:stretch>
        </p:blipFill>
        <p:spPr>
          <a:xfrm>
            <a:off x="624418" y="1816101"/>
            <a:ext cx="4042833" cy="3596217"/>
          </a:xfrm>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defRPr/>
            </a:pPr>
            <a:r>
              <a:rPr lang="zh-CN" altLang="en-US" sz="4000" dirty="0" smtClean="0">
                <a:latin typeface="+mn-ea"/>
                <a:sym typeface="Wingdings 3" panose="05040102010807070707" pitchFamily="18" charset="2"/>
              </a:rPr>
              <a:t>案例</a:t>
            </a:r>
            <a:r>
              <a:rPr lang="zh-CN" altLang="en-US" sz="4000" dirty="0" smtClean="0"/>
              <a:t>分析：</a:t>
            </a:r>
            <a:r>
              <a:rPr lang="en-US" altLang="zh-CN" sz="4000" dirty="0" smtClean="0"/>
              <a:t>《</a:t>
            </a:r>
            <a:r>
              <a:rPr lang="zh-CN" altLang="en-US" sz="4000" dirty="0" smtClean="0"/>
              <a:t>加装防盗门遭起诉</a:t>
            </a:r>
            <a:r>
              <a:rPr lang="en-US" altLang="zh-CN" sz="4000" dirty="0" smtClean="0"/>
              <a:t>》</a:t>
            </a:r>
            <a:endParaRPr lang="zh-CN" altLang="en-US" sz="4000" dirty="0"/>
          </a:p>
        </p:txBody>
      </p:sp>
      <p:sp>
        <p:nvSpPr>
          <p:cNvPr id="171011" name="内容占位符 4"/>
          <p:cNvSpPr>
            <a:spLocks noGrp="1"/>
          </p:cNvSpPr>
          <p:nvPr>
            <p:ph idx="1"/>
          </p:nvPr>
        </p:nvSpPr>
        <p:spPr>
          <a:xfrm>
            <a:off x="624417" y="1350434"/>
            <a:ext cx="10972800" cy="4527551"/>
          </a:xfrm>
        </p:spPr>
        <p:txBody>
          <a:bodyPr/>
          <a:lstStyle/>
          <a:p>
            <a:pPr>
              <a:lnSpc>
                <a:spcPct val="150000"/>
              </a:lnSpc>
            </a:pPr>
            <a:r>
              <a:rPr lang="zh-CN" altLang="en-US" sz="2100" dirty="0" smtClean="0">
                <a:latin typeface="+mn-ea"/>
              </a:rPr>
              <a:t>法院认为：被告小羽夫妇加装的朝外开启的防盗门被开启时，造成公共走道空间狭小，对原告的通行造成不便，在该门的开关过程中，由于距离原告户门近，且公共走道宽度小，对进出原告家中的人造成不必要的人身安全隐患。此外，</a:t>
            </a:r>
            <a:r>
              <a:rPr lang="en-US" altLang="zh-CN" sz="2100" dirty="0" smtClean="0">
                <a:latin typeface="+mn-ea"/>
              </a:rPr>
              <a:t>《</a:t>
            </a:r>
            <a:r>
              <a:rPr lang="zh-CN" altLang="en-US" sz="2100" dirty="0" smtClean="0">
                <a:latin typeface="+mn-ea"/>
              </a:rPr>
              <a:t>商品房买卖合同</a:t>
            </a:r>
            <a:r>
              <a:rPr lang="en-US" altLang="zh-CN" sz="2100" dirty="0" smtClean="0">
                <a:latin typeface="+mn-ea"/>
              </a:rPr>
              <a:t>》</a:t>
            </a:r>
            <a:r>
              <a:rPr lang="zh-CN" altLang="en-US" sz="2100" dirty="0" smtClean="0">
                <a:latin typeface="+mn-ea"/>
              </a:rPr>
              <a:t>规定不得擅自占用公共走道、消防通道，不得妨碍他人合法使用共用部位，安装防盗门要遵从物业管理相关要求。本案防盗门客观上造成了原告或其亲友进出原告家门的危险和通行的妨碍，虽然尚未发生实际损害，但原告主张消除危险、排除妨碍，于法有据，应予以支持。</a:t>
            </a:r>
            <a:endParaRPr lang="en-US" altLang="zh-CN" sz="2100" dirty="0" smtClean="0">
              <a:latin typeface="+mn-ea"/>
            </a:endParaRPr>
          </a:p>
          <a:p>
            <a:pPr algn="r">
              <a:lnSpc>
                <a:spcPct val="150000"/>
              </a:lnSpc>
              <a:buFont typeface="Wingdings" panose="05000000000000000000" pitchFamily="2" charset="2"/>
              <a:buNone/>
            </a:pPr>
            <a:r>
              <a:rPr lang="en-US" altLang="zh-CN" sz="2100" dirty="0" smtClean="0">
                <a:latin typeface="+mn-ea"/>
              </a:rPr>
              <a:t>——</a:t>
            </a:r>
            <a:r>
              <a:rPr lang="zh-CN" altLang="en-US" sz="2100" dirty="0" smtClean="0">
                <a:latin typeface="+mn-ea"/>
              </a:rPr>
              <a:t>出自：</a:t>
            </a:r>
            <a:r>
              <a:rPr lang="en-US" altLang="zh-CN" sz="2100" dirty="0" smtClean="0">
                <a:latin typeface="+mn-ea"/>
              </a:rPr>
              <a:t>2015</a:t>
            </a:r>
            <a:r>
              <a:rPr lang="zh-CN" altLang="en-US" sz="2100" dirty="0" smtClean="0">
                <a:latin typeface="+mn-ea"/>
              </a:rPr>
              <a:t>年</a:t>
            </a:r>
            <a:r>
              <a:rPr lang="en-US" altLang="zh-CN" sz="2100" dirty="0" smtClean="0">
                <a:latin typeface="+mn-ea"/>
              </a:rPr>
              <a:t>7</a:t>
            </a:r>
            <a:r>
              <a:rPr lang="zh-CN" altLang="en-US" sz="2100" dirty="0" smtClean="0">
                <a:latin typeface="+mn-ea"/>
              </a:rPr>
              <a:t>月</a:t>
            </a:r>
            <a:r>
              <a:rPr lang="en-US" altLang="zh-CN" sz="2100" dirty="0" smtClean="0">
                <a:latin typeface="+mn-ea"/>
              </a:rPr>
              <a:t>《</a:t>
            </a:r>
            <a:r>
              <a:rPr lang="zh-CN" altLang="en-US" sz="2100" dirty="0" smtClean="0">
                <a:latin typeface="+mn-ea"/>
              </a:rPr>
              <a:t>法制时报</a:t>
            </a:r>
            <a:r>
              <a:rPr lang="en-US" altLang="zh-CN" sz="2100" dirty="0" smtClean="0">
                <a:latin typeface="+mn-ea"/>
              </a:rPr>
              <a:t>》</a:t>
            </a:r>
            <a:endParaRPr lang="zh-CN" altLang="en-US" sz="2100" dirty="0" smtClean="0">
              <a:latin typeface="+mn-ea"/>
            </a:endParaRP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内容占位符 2"/>
          <p:cNvSpPr>
            <a:spLocks noGrp="1"/>
          </p:cNvSpPr>
          <p:nvPr>
            <p:ph idx="1"/>
          </p:nvPr>
        </p:nvSpPr>
        <p:spPr>
          <a:xfrm>
            <a:off x="857252" y="1428752"/>
            <a:ext cx="10382249" cy="4525433"/>
          </a:xfrm>
        </p:spPr>
        <p:txBody>
          <a:bodyPr/>
          <a:lstStyle/>
          <a:p>
            <a:pPr>
              <a:lnSpc>
                <a:spcPct val="150000"/>
              </a:lnSpc>
            </a:pPr>
            <a:r>
              <a:rPr lang="zh-CN" altLang="en-US" dirty="0" smtClean="0"/>
              <a:t>因违反行政法或因行政法规定而应承担的责任。包括行政处罚和行政处分。</a:t>
            </a:r>
            <a:endParaRPr lang="en-US" altLang="zh-CN" dirty="0" smtClean="0"/>
          </a:p>
          <a:p>
            <a:pPr>
              <a:lnSpc>
                <a:spcPct val="150000"/>
              </a:lnSpc>
            </a:pPr>
            <a:r>
              <a:rPr lang="zh-CN" altLang="en-US" dirty="0" smtClean="0"/>
              <a:t>行政处罚是由国家行政机关对违反行政法律规定的行政相对人所实施的法律制裁。</a:t>
            </a:r>
            <a:endParaRPr lang="en-US" altLang="zh-CN" dirty="0" smtClean="0"/>
          </a:p>
          <a:p>
            <a:pPr>
              <a:lnSpc>
                <a:spcPct val="150000"/>
              </a:lnSpc>
            </a:pPr>
            <a:r>
              <a:rPr lang="zh-CN" altLang="en-US" dirty="0" smtClean="0"/>
              <a:t>行政处分是指国家行政机关对违反法律规定的行政人员所实施的法律制裁。</a:t>
            </a:r>
            <a:endParaRPr lang="zh-CN" altLang="en-US" dirty="0" smtClean="0">
              <a:solidFill>
                <a:srgbClr val="FF0000"/>
              </a:solidFill>
            </a:endParaRPr>
          </a:p>
        </p:txBody>
      </p:sp>
      <p:sp>
        <p:nvSpPr>
          <p:cNvPr id="172035" name="TextBox 2"/>
          <p:cNvSpPr txBox="1">
            <a:spLocks noChangeArrowheads="1"/>
          </p:cNvSpPr>
          <p:nvPr/>
        </p:nvSpPr>
        <p:spPr bwMode="auto">
          <a:xfrm>
            <a:off x="381000" y="190500"/>
            <a:ext cx="3429000"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行政责任</a:t>
            </a: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defRPr/>
            </a:pPr>
            <a:r>
              <a:rPr lang="zh-CN" altLang="en-US" sz="4000" dirty="0" smtClean="0">
                <a:latin typeface="+mn-ea"/>
                <a:sym typeface="Wingdings 3" panose="05040102010807070707" pitchFamily="18" charset="2"/>
              </a:rPr>
              <a:t>案例</a:t>
            </a:r>
            <a:r>
              <a:rPr lang="zh-CN" altLang="en-US" sz="4000" dirty="0" smtClean="0"/>
              <a:t>分析：</a:t>
            </a:r>
            <a:r>
              <a:rPr lang="en-US" altLang="zh-CN" sz="4000" dirty="0" smtClean="0"/>
              <a:t>《</a:t>
            </a:r>
            <a:r>
              <a:rPr lang="zh-CN" altLang="en-US" sz="4000" dirty="0" smtClean="0"/>
              <a:t>夜半歌声</a:t>
            </a:r>
            <a:r>
              <a:rPr lang="en-US" altLang="zh-CN" sz="4000" dirty="0" smtClean="0"/>
              <a:t>》</a:t>
            </a:r>
            <a:endParaRPr lang="zh-CN" altLang="en-US" sz="4000" dirty="0"/>
          </a:p>
        </p:txBody>
      </p:sp>
      <p:pic>
        <p:nvPicPr>
          <p:cNvPr id="173059" name="内容占位符 3" descr="timg.jpg"/>
          <p:cNvPicPr>
            <a:picLocks noGrp="1" noChangeAspect="1"/>
          </p:cNvPicPr>
          <p:nvPr>
            <p:ph idx="1"/>
          </p:nvPr>
        </p:nvPicPr>
        <p:blipFill>
          <a:blip r:embed="rId2" cstate="print"/>
          <a:srcRect/>
          <a:stretch>
            <a:fillRect/>
          </a:stretch>
        </p:blipFill>
        <p:spPr>
          <a:xfrm>
            <a:off x="484718" y="1428751"/>
            <a:ext cx="5389033" cy="4095749"/>
          </a:xfrm>
        </p:spPr>
      </p:pic>
      <p:sp>
        <p:nvSpPr>
          <p:cNvPr id="173060" name="内容占位符 4"/>
          <p:cNvSpPr>
            <a:spLocks noGrp="1"/>
          </p:cNvSpPr>
          <p:nvPr>
            <p:ph idx="13"/>
          </p:nvPr>
        </p:nvSpPr>
        <p:spPr>
          <a:xfrm>
            <a:off x="6096001" y="1619252"/>
            <a:ext cx="5501217" cy="4525433"/>
          </a:xfrm>
        </p:spPr>
        <p:txBody>
          <a:bodyPr/>
          <a:lstStyle/>
          <a:p>
            <a:pPr>
              <a:lnSpc>
                <a:spcPct val="150000"/>
              </a:lnSpc>
            </a:pPr>
            <a:r>
              <a:rPr lang="en-US" altLang="zh-CN" dirty="0" smtClean="0">
                <a:latin typeface="+mn-ea"/>
              </a:rPr>
              <a:t>《</a:t>
            </a:r>
            <a:r>
              <a:rPr lang="zh-CN" altLang="en-US" dirty="0" smtClean="0">
                <a:latin typeface="+mn-ea"/>
              </a:rPr>
              <a:t>治安管理处罚法</a:t>
            </a:r>
            <a:r>
              <a:rPr lang="en-US" altLang="zh-CN" dirty="0" smtClean="0">
                <a:latin typeface="+mn-ea"/>
              </a:rPr>
              <a:t>》</a:t>
            </a:r>
            <a:r>
              <a:rPr lang="zh-CN" altLang="en-US" dirty="0" smtClean="0">
                <a:latin typeface="+mn-ea"/>
              </a:rPr>
              <a:t>第</a:t>
            </a:r>
            <a:r>
              <a:rPr lang="en-US" altLang="zh-CN" dirty="0" smtClean="0">
                <a:latin typeface="+mn-ea"/>
              </a:rPr>
              <a:t>58</a:t>
            </a:r>
            <a:r>
              <a:rPr lang="zh-CN" altLang="en-US" dirty="0" smtClean="0">
                <a:latin typeface="+mn-ea"/>
              </a:rPr>
              <a:t>条规定：违反噪声污染防治法规，制造噪声干扰他人正常生活的，处以警告；警告后不改的，处</a:t>
            </a:r>
            <a:r>
              <a:rPr lang="en-US" altLang="zh-CN" dirty="0" smtClean="0">
                <a:latin typeface="+mn-ea"/>
              </a:rPr>
              <a:t>200</a:t>
            </a:r>
            <a:r>
              <a:rPr lang="zh-CN" altLang="en-US" dirty="0" smtClean="0">
                <a:latin typeface="+mn-ea"/>
              </a:rPr>
              <a:t>元以上</a:t>
            </a:r>
            <a:r>
              <a:rPr lang="en-US" altLang="zh-CN" dirty="0" smtClean="0">
                <a:latin typeface="+mn-ea"/>
              </a:rPr>
              <a:t>500</a:t>
            </a:r>
            <a:r>
              <a:rPr lang="zh-CN" altLang="en-US" dirty="0" smtClean="0">
                <a:latin typeface="+mn-ea"/>
              </a:rPr>
              <a:t>元以下罚款，由公安部门查处</a:t>
            </a:r>
            <a:r>
              <a:rPr lang="zh-CN" altLang="en-US" dirty="0" smtClean="0"/>
              <a:t>。</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内容占位符 2"/>
          <p:cNvSpPr>
            <a:spLocks noGrp="1"/>
          </p:cNvSpPr>
          <p:nvPr>
            <p:ph idx="1"/>
          </p:nvPr>
        </p:nvSpPr>
        <p:spPr>
          <a:xfrm>
            <a:off x="857252" y="1428752"/>
            <a:ext cx="10382249" cy="4525433"/>
          </a:xfrm>
        </p:spPr>
        <p:txBody>
          <a:bodyPr/>
          <a:lstStyle/>
          <a:p>
            <a:pPr>
              <a:lnSpc>
                <a:spcPct val="150000"/>
              </a:lnSpc>
            </a:pPr>
            <a:r>
              <a:rPr lang="zh-CN" altLang="en-US" smtClean="0"/>
              <a:t>行为人因其犯罪行为所必须承担的由国家司法机关代表国家依法所确定的否定性法律后果。</a:t>
            </a:r>
            <a:endParaRPr lang="en-US" altLang="zh-CN" smtClean="0"/>
          </a:p>
          <a:p>
            <a:pPr>
              <a:lnSpc>
                <a:spcPct val="150000"/>
              </a:lnSpc>
            </a:pPr>
            <a:r>
              <a:rPr lang="zh-CN" altLang="en-US" smtClean="0"/>
              <a:t>刑事处罚包括主刑和附加刑两部分。主刑包括管制、拘役、有期徒刑、无期徒刑和死刑；附加刑包括罚金、剥夺政治权利和没收财产。</a:t>
            </a:r>
            <a:endParaRPr lang="zh-CN" altLang="en-US" smtClean="0">
              <a:solidFill>
                <a:srgbClr val="FF0000"/>
              </a:solidFill>
            </a:endParaRPr>
          </a:p>
        </p:txBody>
      </p:sp>
      <p:sp>
        <p:nvSpPr>
          <p:cNvPr id="174083" name="TextBox 2"/>
          <p:cNvSpPr txBox="1">
            <a:spLocks noChangeArrowheads="1"/>
          </p:cNvSpPr>
          <p:nvPr/>
        </p:nvSpPr>
        <p:spPr bwMode="auto">
          <a:xfrm>
            <a:off x="381000" y="190500"/>
            <a:ext cx="3429000"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刑事责任</a:t>
            </a: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defRPr/>
            </a:pPr>
            <a:r>
              <a:rPr lang="zh-CN" altLang="en-US" sz="4000" dirty="0" smtClean="0">
                <a:latin typeface="+mn-ea"/>
                <a:sym typeface="Wingdings 3" panose="05040102010807070707" pitchFamily="18" charset="2"/>
              </a:rPr>
              <a:t>案例分析</a:t>
            </a:r>
          </a:p>
        </p:txBody>
      </p:sp>
      <p:pic>
        <p:nvPicPr>
          <p:cNvPr id="175107" name="内容占位符 3" descr="201609051716144710.jpg"/>
          <p:cNvPicPr>
            <a:picLocks noGrp="1" noChangeAspect="1"/>
          </p:cNvPicPr>
          <p:nvPr>
            <p:ph idx="1"/>
          </p:nvPr>
        </p:nvPicPr>
        <p:blipFill>
          <a:blip r:embed="rId2" cstate="print"/>
          <a:srcRect/>
          <a:stretch>
            <a:fillRect/>
          </a:stretch>
        </p:blipFill>
        <p:spPr>
          <a:xfrm>
            <a:off x="571500" y="1238251"/>
            <a:ext cx="4345517" cy="4527549"/>
          </a:xfrm>
        </p:spPr>
      </p:pic>
      <p:sp>
        <p:nvSpPr>
          <p:cNvPr id="175108" name="内容占位符 4"/>
          <p:cNvSpPr>
            <a:spLocks noGrp="1"/>
          </p:cNvSpPr>
          <p:nvPr>
            <p:ph idx="13"/>
          </p:nvPr>
        </p:nvSpPr>
        <p:spPr>
          <a:xfrm>
            <a:off x="5489331" y="1649373"/>
            <a:ext cx="6191251" cy="4527551"/>
          </a:xfrm>
        </p:spPr>
        <p:txBody>
          <a:bodyPr/>
          <a:lstStyle/>
          <a:p>
            <a:pPr>
              <a:lnSpc>
                <a:spcPct val="150000"/>
              </a:lnSpc>
            </a:pPr>
            <a:r>
              <a:rPr lang="en-US" altLang="zh-CN" sz="2100" dirty="0" smtClean="0">
                <a:latin typeface="+mn-ea"/>
              </a:rPr>
              <a:t>《</a:t>
            </a:r>
            <a:r>
              <a:rPr lang="zh-CN" altLang="en-US" sz="2100" dirty="0" smtClean="0">
                <a:latin typeface="+mn-ea"/>
              </a:rPr>
              <a:t>刑法修正案（九）</a:t>
            </a:r>
            <a:r>
              <a:rPr lang="en-US" altLang="zh-CN" sz="2100" dirty="0" smtClean="0">
                <a:latin typeface="+mn-ea"/>
              </a:rPr>
              <a:t>》:</a:t>
            </a:r>
            <a:r>
              <a:rPr lang="zh-CN" altLang="en-US" sz="2100" dirty="0" smtClean="0">
                <a:latin typeface="+mn-ea"/>
              </a:rPr>
              <a:t>在法律规定的国家考试中，组织作弊的，处</a:t>
            </a:r>
            <a:r>
              <a:rPr lang="en-US" altLang="zh-CN" sz="2100" dirty="0" smtClean="0">
                <a:latin typeface="+mn-ea"/>
              </a:rPr>
              <a:t>3</a:t>
            </a:r>
            <a:r>
              <a:rPr lang="zh-CN" altLang="en-US" sz="2100" dirty="0" smtClean="0">
                <a:latin typeface="+mn-ea"/>
              </a:rPr>
              <a:t>年以下有期徒刑或者拘役，并处或者单处罚金；情节严重的，处</a:t>
            </a:r>
            <a:r>
              <a:rPr lang="en-US" altLang="zh-CN" sz="2100" dirty="0" smtClean="0">
                <a:latin typeface="+mn-ea"/>
              </a:rPr>
              <a:t>3</a:t>
            </a:r>
            <a:r>
              <a:rPr lang="zh-CN" altLang="en-US" sz="2100" dirty="0" smtClean="0">
                <a:latin typeface="+mn-ea"/>
              </a:rPr>
              <a:t>年以上</a:t>
            </a:r>
            <a:r>
              <a:rPr lang="en-US" altLang="zh-CN" sz="2100" dirty="0" smtClean="0">
                <a:latin typeface="+mn-ea"/>
              </a:rPr>
              <a:t>7</a:t>
            </a:r>
            <a:r>
              <a:rPr lang="zh-CN" altLang="en-US" sz="2100" dirty="0" smtClean="0">
                <a:latin typeface="+mn-ea"/>
              </a:rPr>
              <a:t>年以下有期徒刑，并处罚金。为他人实施前款犯罪提供作弊器材或者其他帮助的，依照前款的规定处罚；为实施考试作弊行为，向他人非法出售或者提供第一款规定的考试的试题、答案的，依照第一款的规定处罚。</a:t>
            </a: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图片 21" descr="timg (6).jpg"/>
          <p:cNvPicPr>
            <a:picLocks noChangeAspect="1"/>
          </p:cNvPicPr>
          <p:nvPr/>
        </p:nvPicPr>
        <p:blipFill>
          <a:blip r:embed="rId2" cstate="print"/>
          <a:srcRect/>
          <a:stretch>
            <a:fillRect/>
          </a:stretch>
        </p:blipFill>
        <p:spPr bwMode="auto">
          <a:xfrm>
            <a:off x="0" y="26988"/>
            <a:ext cx="12192000" cy="6831012"/>
          </a:xfrm>
          <a:prstGeom prst="rect">
            <a:avLst/>
          </a:prstGeom>
          <a:noFill/>
          <a:ln w="9525">
            <a:noFill/>
            <a:miter lim="800000"/>
            <a:headEnd/>
            <a:tailEnd/>
          </a:ln>
        </p:spPr>
      </p:pic>
      <p:sp>
        <p:nvSpPr>
          <p:cNvPr id="49155" name="Rectangle 2"/>
          <p:cNvSpPr>
            <a:spLocks noGrp="1"/>
          </p:cNvSpPr>
          <p:nvPr>
            <p:ph type="title"/>
          </p:nvPr>
        </p:nvSpPr>
        <p:spPr>
          <a:xfrm>
            <a:off x="658813" y="2546350"/>
            <a:ext cx="10363200" cy="1143000"/>
          </a:xfrm>
        </p:spPr>
        <p:txBody>
          <a:bodyPr rtlCol="0">
            <a:normAutofit fontScale="90000"/>
          </a:bodyPr>
          <a:lstStyle/>
          <a:p>
            <a:pPr fontAlgn="auto">
              <a:spcAft>
                <a:spcPts val="0"/>
              </a:spcAft>
              <a:defRPr/>
            </a:pPr>
            <a:r>
              <a:rPr lang="zh-CN" altLang="en-US" sz="8800" smtClean="0">
                <a:solidFill>
                  <a:srgbClr val="FF0000"/>
                </a:solidFill>
                <a:latin typeface="隶书" panose="02010509060101010101" pitchFamily="49" charset="-122"/>
              </a:rPr>
              <a:t>      谢 谢！</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2"/>
          <p:cNvSpPr txBox="1">
            <a:spLocks noChangeArrowheads="1"/>
          </p:cNvSpPr>
          <p:nvPr/>
        </p:nvSpPr>
        <p:spPr bwMode="auto">
          <a:xfrm>
            <a:off x="527051" y="645584"/>
            <a:ext cx="4991100"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    法律的产生</a:t>
            </a:r>
          </a:p>
        </p:txBody>
      </p:sp>
      <p:sp>
        <p:nvSpPr>
          <p:cNvPr id="4" name="矩形 3"/>
          <p:cNvSpPr/>
          <p:nvPr/>
        </p:nvSpPr>
        <p:spPr>
          <a:xfrm>
            <a:off x="719668" y="1706034"/>
            <a:ext cx="9793817" cy="4485839"/>
          </a:xfrm>
          <a:prstGeom prst="rect">
            <a:avLst/>
          </a:prstGeom>
        </p:spPr>
        <p:txBody>
          <a:bodyPr lIns="121917" tIns="60958" rIns="121917" bIns="60958">
            <a:spAutoFit/>
          </a:bodyPr>
          <a:lstStyle/>
          <a:p>
            <a:pPr eaLnBrk="1" hangingPunct="1">
              <a:lnSpc>
                <a:spcPct val="150000"/>
              </a:lnSpc>
              <a:defRPr/>
            </a:pPr>
            <a:r>
              <a:rPr lang="zh-CN" altLang="en-US" sz="2700" kern="0" dirty="0">
                <a:solidFill>
                  <a:sysClr val="windowText" lastClr="000000">
                    <a:lumMod val="85000"/>
                    <a:lumOff val="15000"/>
                  </a:sysClr>
                </a:solidFill>
                <a:latin typeface="+mn-ea"/>
                <a:ea typeface="+mn-ea"/>
              </a:rPr>
              <a:t>       在原始社会中，社会组织的基本单位是氏族，而调整社会关系的主要规范是风俗和习惯。但是随着生产力的发展，私有制产生，阶级出现，于是作为统治阶级的国家就逐渐形成了，作为国家实现其职能的手段和工具的法律也就相伴而生了。</a:t>
            </a:r>
          </a:p>
          <a:p>
            <a:pPr eaLnBrk="1" hangingPunct="1">
              <a:lnSpc>
                <a:spcPct val="150000"/>
              </a:lnSpc>
              <a:defRPr/>
            </a:pPr>
            <a:r>
              <a:rPr lang="zh-CN" altLang="en-US" sz="2700" kern="0" dirty="0">
                <a:solidFill>
                  <a:sysClr val="windowText" lastClr="000000">
                    <a:lumMod val="85000"/>
                    <a:lumOff val="15000"/>
                  </a:sysClr>
                </a:solidFill>
                <a:latin typeface="+mn-ea"/>
                <a:ea typeface="+mn-ea"/>
              </a:rPr>
              <a:t>     中国</a:t>
            </a:r>
            <a:r>
              <a:rPr lang="en-US" altLang="zh-CN" sz="2700" kern="0" dirty="0">
                <a:solidFill>
                  <a:sysClr val="windowText" lastClr="000000">
                    <a:lumMod val="85000"/>
                    <a:lumOff val="15000"/>
                  </a:sysClr>
                </a:solidFill>
                <a:latin typeface="+mn-ea"/>
                <a:ea typeface="+mn-ea"/>
              </a:rPr>
              <a:t>:</a:t>
            </a:r>
            <a:r>
              <a:rPr lang="zh-CN" altLang="en-US" sz="2700" kern="0" dirty="0">
                <a:solidFill>
                  <a:sysClr val="windowText" lastClr="000000">
                    <a:lumMod val="85000"/>
                    <a:lumOff val="15000"/>
                  </a:sysClr>
                </a:solidFill>
                <a:latin typeface="+mn-ea"/>
                <a:ea typeface="+mn-ea"/>
              </a:rPr>
              <a:t>最早的法</a:t>
            </a:r>
            <a:r>
              <a:rPr lang="en-US" altLang="zh-CN" sz="2700" kern="0" dirty="0">
                <a:solidFill>
                  <a:sysClr val="windowText" lastClr="000000">
                    <a:lumMod val="85000"/>
                    <a:lumOff val="15000"/>
                  </a:sysClr>
                </a:solidFill>
                <a:latin typeface="+mn-ea"/>
                <a:ea typeface="+mn-ea"/>
              </a:rPr>
              <a:t>&lt;</a:t>
            </a:r>
            <a:r>
              <a:rPr lang="zh-CN" altLang="en-US" sz="2700" kern="0" dirty="0">
                <a:solidFill>
                  <a:sysClr val="windowText" lastClr="000000">
                    <a:lumMod val="85000"/>
                    <a:lumOff val="15000"/>
                  </a:sysClr>
                </a:solidFill>
                <a:latin typeface="+mn-ea"/>
                <a:ea typeface="+mn-ea"/>
              </a:rPr>
              <a:t>禹刑</a:t>
            </a:r>
            <a:r>
              <a:rPr lang="en-US" altLang="zh-CN" sz="2700" kern="0" dirty="0">
                <a:solidFill>
                  <a:sysClr val="windowText" lastClr="000000">
                    <a:lumMod val="85000"/>
                    <a:lumOff val="15000"/>
                  </a:sysClr>
                </a:solidFill>
                <a:latin typeface="+mn-ea"/>
                <a:ea typeface="+mn-ea"/>
              </a:rPr>
              <a:t>&gt; </a:t>
            </a:r>
          </a:p>
          <a:p>
            <a:pPr eaLnBrk="1" hangingPunct="1">
              <a:lnSpc>
                <a:spcPct val="150000"/>
              </a:lnSpc>
              <a:defRPr/>
            </a:pPr>
            <a:r>
              <a:rPr lang="zh-CN" altLang="en-US" sz="2700" kern="0" dirty="0">
                <a:solidFill>
                  <a:sysClr val="windowText" lastClr="000000">
                    <a:lumMod val="85000"/>
                    <a:lumOff val="15000"/>
                  </a:sysClr>
                </a:solidFill>
                <a:latin typeface="+mn-ea"/>
                <a:ea typeface="+mn-ea"/>
              </a:rPr>
              <a:t>     古巴比伦</a:t>
            </a:r>
            <a:r>
              <a:rPr lang="en-US" altLang="zh-CN" sz="2700" kern="0" dirty="0">
                <a:solidFill>
                  <a:sysClr val="windowText" lastClr="000000">
                    <a:lumMod val="85000"/>
                    <a:lumOff val="15000"/>
                  </a:sysClr>
                </a:solidFill>
                <a:latin typeface="+mn-ea"/>
                <a:ea typeface="+mn-ea"/>
              </a:rPr>
              <a:t>:&lt;</a:t>
            </a:r>
            <a:r>
              <a:rPr lang="zh-CN" altLang="en-US" sz="2700" kern="0" dirty="0">
                <a:solidFill>
                  <a:sysClr val="windowText" lastClr="000000">
                    <a:lumMod val="85000"/>
                    <a:lumOff val="15000"/>
                  </a:sysClr>
                </a:solidFill>
                <a:latin typeface="+mn-ea"/>
                <a:ea typeface="+mn-ea"/>
              </a:rPr>
              <a:t>汉莫拉比法典</a:t>
            </a:r>
            <a:r>
              <a:rPr lang="en-US" altLang="zh-CN" sz="2700" kern="0" dirty="0">
                <a:solidFill>
                  <a:sysClr val="windowText" lastClr="000000">
                    <a:lumMod val="85000"/>
                    <a:lumOff val="15000"/>
                  </a:sysClr>
                </a:solidFill>
                <a:latin typeface="+mn-ea"/>
                <a:ea typeface="+mn-ea"/>
              </a:rPr>
              <a:t>&gt;</a:t>
            </a:r>
          </a:p>
          <a:p>
            <a:pPr eaLnBrk="1" hangingPunct="1">
              <a:lnSpc>
                <a:spcPct val="150000"/>
              </a:lnSpc>
              <a:defRPr/>
            </a:pPr>
            <a:r>
              <a:rPr lang="zh-CN" altLang="en-US" sz="2700" kern="0" dirty="0">
                <a:solidFill>
                  <a:sysClr val="windowText" lastClr="000000">
                    <a:lumMod val="85000"/>
                    <a:lumOff val="15000"/>
                  </a:sysClr>
                </a:solidFill>
                <a:latin typeface="+mn-ea"/>
                <a:ea typeface="+mn-ea"/>
              </a:rPr>
              <a:t>      古罗马</a:t>
            </a:r>
            <a:r>
              <a:rPr lang="en-US" altLang="zh-CN" sz="2700" kern="0" dirty="0">
                <a:solidFill>
                  <a:sysClr val="windowText" lastClr="000000">
                    <a:lumMod val="85000"/>
                    <a:lumOff val="15000"/>
                  </a:sysClr>
                </a:solidFill>
                <a:latin typeface="+mn-ea"/>
                <a:ea typeface="+mn-ea"/>
              </a:rPr>
              <a:t>:&lt;</a:t>
            </a:r>
            <a:r>
              <a:rPr lang="zh-CN" altLang="en-US" sz="2700" kern="0" dirty="0">
                <a:solidFill>
                  <a:sysClr val="windowText" lastClr="000000">
                    <a:lumMod val="85000"/>
                    <a:lumOff val="15000"/>
                  </a:sysClr>
                </a:solidFill>
                <a:latin typeface="+mn-ea"/>
                <a:ea typeface="+mn-ea"/>
              </a:rPr>
              <a:t>十二铜表法</a:t>
            </a:r>
            <a:r>
              <a:rPr lang="en-US" altLang="zh-CN" sz="2700" kern="0" dirty="0">
                <a:solidFill>
                  <a:sysClr val="windowText" lastClr="000000">
                    <a:lumMod val="85000"/>
                    <a:lumOff val="15000"/>
                  </a:sysClr>
                </a:solidFill>
                <a:latin typeface="+mn-ea"/>
                <a:ea typeface="+mn-ea"/>
              </a:rPr>
              <a:t>&gt;</a:t>
            </a:r>
          </a:p>
        </p:txBody>
      </p:sp>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2"/>
          <p:cNvSpPr txBox="1">
            <a:spLocks noChangeArrowheads="1"/>
          </p:cNvSpPr>
          <p:nvPr/>
        </p:nvSpPr>
        <p:spPr bwMode="auto">
          <a:xfrm>
            <a:off x="1200152" y="662518"/>
            <a:ext cx="3839633" cy="781049"/>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奴隶制法律</a:t>
            </a:r>
          </a:p>
        </p:txBody>
      </p:sp>
      <p:sp>
        <p:nvSpPr>
          <p:cNvPr id="4" name="矩形 3"/>
          <p:cNvSpPr/>
          <p:nvPr/>
        </p:nvSpPr>
        <p:spPr>
          <a:xfrm>
            <a:off x="719667" y="1604434"/>
            <a:ext cx="7200900" cy="3447093"/>
          </a:xfrm>
          <a:prstGeom prst="rect">
            <a:avLst/>
          </a:prstGeom>
        </p:spPr>
        <p:txBody>
          <a:bodyPr lIns="121917" tIns="60958" rIns="121917" bIns="60958">
            <a:spAutoFit/>
          </a:bodyPr>
          <a:lstStyle/>
          <a:p>
            <a:pPr eaLnBrk="1" hangingPunct="1">
              <a:lnSpc>
                <a:spcPct val="200000"/>
              </a:lnSpc>
              <a:defRPr/>
            </a:pPr>
            <a:r>
              <a:rPr lang="zh-CN" altLang="en-US" sz="2700" kern="0" dirty="0">
                <a:solidFill>
                  <a:sysClr val="windowText" lastClr="000000">
                    <a:lumMod val="85000"/>
                    <a:lumOff val="15000"/>
                  </a:sysClr>
                </a:solidFill>
                <a:latin typeface="+mn-ea"/>
                <a:ea typeface="+mn-ea"/>
              </a:rPr>
              <a:t>一是具有明显的原始习惯残留痕迹；</a:t>
            </a:r>
            <a:endParaRPr lang="en-US" altLang="zh-CN" sz="2700" kern="0" dirty="0">
              <a:solidFill>
                <a:sysClr val="windowText" lastClr="000000">
                  <a:lumMod val="85000"/>
                  <a:lumOff val="15000"/>
                </a:sysClr>
              </a:solidFill>
              <a:latin typeface="+mn-ea"/>
              <a:ea typeface="+mn-ea"/>
            </a:endParaRPr>
          </a:p>
          <a:p>
            <a:pPr eaLnBrk="1" hangingPunct="1">
              <a:lnSpc>
                <a:spcPct val="200000"/>
              </a:lnSpc>
              <a:defRPr/>
            </a:pPr>
            <a:r>
              <a:rPr lang="zh-CN" altLang="en-US" sz="2700" kern="0" dirty="0">
                <a:solidFill>
                  <a:sysClr val="windowText" lastClr="000000">
                    <a:lumMod val="85000"/>
                    <a:lumOff val="15000"/>
                  </a:sysClr>
                </a:solidFill>
                <a:latin typeface="+mn-ea"/>
                <a:ea typeface="+mn-ea"/>
              </a:rPr>
              <a:t>二是否认奴隶的法律人格；</a:t>
            </a:r>
            <a:endParaRPr lang="en-US" altLang="zh-CN" sz="2700" kern="0" dirty="0">
              <a:solidFill>
                <a:sysClr val="windowText" lastClr="000000">
                  <a:lumMod val="85000"/>
                  <a:lumOff val="15000"/>
                </a:sysClr>
              </a:solidFill>
              <a:latin typeface="+mn-ea"/>
              <a:ea typeface="+mn-ea"/>
            </a:endParaRPr>
          </a:p>
          <a:p>
            <a:pPr eaLnBrk="1" hangingPunct="1">
              <a:lnSpc>
                <a:spcPct val="200000"/>
              </a:lnSpc>
              <a:defRPr/>
            </a:pPr>
            <a:r>
              <a:rPr lang="zh-CN" altLang="en-US" sz="2700" kern="0" dirty="0">
                <a:solidFill>
                  <a:sysClr val="windowText" lastClr="000000">
                    <a:lumMod val="85000"/>
                    <a:lumOff val="15000"/>
                  </a:sysClr>
                </a:solidFill>
                <a:latin typeface="+mn-ea"/>
                <a:ea typeface="+mn-ea"/>
              </a:rPr>
              <a:t>三是存在严格的等级划分；</a:t>
            </a:r>
            <a:endParaRPr lang="en-US" altLang="zh-CN" sz="2700" kern="0" dirty="0">
              <a:solidFill>
                <a:sysClr val="windowText" lastClr="000000">
                  <a:lumMod val="85000"/>
                  <a:lumOff val="15000"/>
                </a:sysClr>
              </a:solidFill>
              <a:latin typeface="+mn-ea"/>
              <a:ea typeface="+mn-ea"/>
            </a:endParaRPr>
          </a:p>
          <a:p>
            <a:pPr eaLnBrk="1" hangingPunct="1">
              <a:lnSpc>
                <a:spcPct val="200000"/>
              </a:lnSpc>
              <a:defRPr/>
            </a:pPr>
            <a:r>
              <a:rPr lang="zh-CN" altLang="en-US" sz="2700" kern="0" dirty="0">
                <a:solidFill>
                  <a:sysClr val="windowText" lastClr="000000">
                    <a:lumMod val="85000"/>
                    <a:lumOff val="15000"/>
                  </a:sysClr>
                </a:solidFill>
                <a:latin typeface="+mn-ea"/>
                <a:ea typeface="+mn-ea"/>
              </a:rPr>
              <a:t>四是刑罚方式极其残酷。</a:t>
            </a:r>
            <a:endParaRPr lang="en-US" altLang="zh-CN" sz="2700" kern="0" dirty="0">
              <a:solidFill>
                <a:sysClr val="windowText" lastClr="000000">
                  <a:lumMod val="85000"/>
                  <a:lumOff val="15000"/>
                </a:sysClr>
              </a:solidFill>
              <a:latin typeface="+mn-ea"/>
              <a:ea typeface="+mn-ea"/>
            </a:endParaRPr>
          </a:p>
        </p:txBody>
      </p:sp>
      <p:sp>
        <p:nvSpPr>
          <p:cNvPr id="22532" name="矩形 1"/>
          <p:cNvSpPr>
            <a:spLocks noChangeArrowheads="1"/>
          </p:cNvSpPr>
          <p:nvPr/>
        </p:nvSpPr>
        <p:spPr bwMode="auto">
          <a:xfrm>
            <a:off x="6576484" y="662517"/>
            <a:ext cx="4800600" cy="3447093"/>
          </a:xfrm>
          <a:prstGeom prst="rect">
            <a:avLst/>
          </a:prstGeom>
          <a:noFill/>
          <a:ln w="9525">
            <a:noFill/>
            <a:miter lim="800000"/>
          </a:ln>
        </p:spPr>
        <p:txBody>
          <a:bodyPr lIns="121917" tIns="60958" rIns="121917" bIns="60958">
            <a:spAutoFit/>
          </a:bodyPr>
          <a:lstStyle/>
          <a:p>
            <a:pPr eaLnBrk="1" hangingPunct="1">
              <a:lnSpc>
                <a:spcPct val="150000"/>
              </a:lnSpc>
            </a:pPr>
            <a:r>
              <a:rPr lang="zh-CN" altLang="en-US"/>
              <a:t>      </a:t>
            </a:r>
            <a:r>
              <a:rPr lang="zh-CN" altLang="en-US">
                <a:solidFill>
                  <a:srgbClr val="663300"/>
                </a:solidFill>
              </a:rPr>
              <a:t>汉谟拉比法典</a:t>
            </a:r>
            <a:r>
              <a:rPr lang="en-US" altLang="zh-CN">
                <a:solidFill>
                  <a:srgbClr val="663300"/>
                </a:solidFill>
              </a:rPr>
              <a:t>——“</a:t>
            </a:r>
            <a:r>
              <a:rPr lang="zh-CN" altLang="en-US">
                <a:solidFill>
                  <a:srgbClr val="663300"/>
                </a:solidFill>
              </a:rPr>
              <a:t>世界上最早、最系统、最完整的成文法典 ”</a:t>
            </a:r>
          </a:p>
          <a:p>
            <a:pPr eaLnBrk="1" hangingPunct="1">
              <a:lnSpc>
                <a:spcPct val="150000"/>
              </a:lnSpc>
            </a:pPr>
            <a:r>
              <a:rPr lang="zh-CN" altLang="en-US">
                <a:solidFill>
                  <a:srgbClr val="663300"/>
                </a:solidFill>
              </a:rPr>
              <a:t>      奉行“以眼还眼，以牙还牙”的原则”，“如果一个人伤了贵族的眼睛，还伤其眼。如果一个人折了贵族的手足</a:t>
            </a:r>
            <a:r>
              <a:rPr lang="en-US" altLang="zh-CN">
                <a:solidFill>
                  <a:srgbClr val="663300"/>
                </a:solidFill>
              </a:rPr>
              <a:t>,</a:t>
            </a:r>
            <a:r>
              <a:rPr lang="zh-CN" altLang="en-US">
                <a:solidFill>
                  <a:srgbClr val="663300"/>
                </a:solidFill>
              </a:rPr>
              <a:t>还折其手足”，但”如果贵族阶级的人打了贵族出身的人</a:t>
            </a:r>
            <a:r>
              <a:rPr lang="en-US" altLang="zh-CN">
                <a:solidFill>
                  <a:srgbClr val="663300"/>
                </a:solidFill>
              </a:rPr>
              <a:t>,</a:t>
            </a:r>
            <a:r>
              <a:rPr lang="zh-CN" altLang="en-US">
                <a:solidFill>
                  <a:srgbClr val="663300"/>
                </a:solidFill>
              </a:rPr>
              <a:t>须罚银一明那</a:t>
            </a:r>
            <a:r>
              <a:rPr lang="en-US" altLang="zh-CN">
                <a:solidFill>
                  <a:srgbClr val="663300"/>
                </a:solidFill>
              </a:rPr>
              <a:t>(</a:t>
            </a:r>
            <a:r>
              <a:rPr lang="zh-CN" altLang="en-US">
                <a:solidFill>
                  <a:srgbClr val="663300"/>
                </a:solidFill>
              </a:rPr>
              <a:t>合</a:t>
            </a:r>
            <a:r>
              <a:rPr lang="en-US" altLang="zh-CN">
                <a:solidFill>
                  <a:srgbClr val="663300"/>
                </a:solidFill>
              </a:rPr>
              <a:t>505</a:t>
            </a:r>
            <a:r>
              <a:rPr lang="zh-CN" altLang="en-US">
                <a:solidFill>
                  <a:srgbClr val="663300"/>
                </a:solidFill>
              </a:rPr>
              <a:t>克</a:t>
            </a:r>
            <a:r>
              <a:rPr lang="en-US" altLang="zh-CN">
                <a:solidFill>
                  <a:srgbClr val="663300"/>
                </a:solidFill>
              </a:rPr>
              <a:t>)</a:t>
            </a:r>
            <a:r>
              <a:rPr lang="zh-CN" altLang="en-US">
                <a:solidFill>
                  <a:srgbClr val="663300"/>
                </a:solidFill>
              </a:rPr>
              <a:t>。如果任何人的奴隶打了自由民出身的人，则要遭割耳。” </a:t>
            </a:r>
          </a:p>
        </p:txBody>
      </p:sp>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2"/>
          <p:cNvSpPr txBox="1">
            <a:spLocks noChangeArrowheads="1"/>
          </p:cNvSpPr>
          <p:nvPr/>
        </p:nvSpPr>
        <p:spPr bwMode="auto">
          <a:xfrm>
            <a:off x="1200152" y="662518"/>
            <a:ext cx="3839633" cy="781049"/>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封建制法律</a:t>
            </a:r>
          </a:p>
        </p:txBody>
      </p:sp>
      <p:sp>
        <p:nvSpPr>
          <p:cNvPr id="4" name="矩形 3"/>
          <p:cNvSpPr/>
          <p:nvPr/>
        </p:nvSpPr>
        <p:spPr>
          <a:xfrm>
            <a:off x="854474" y="1797051"/>
            <a:ext cx="5494547" cy="4278090"/>
          </a:xfrm>
          <a:prstGeom prst="rect">
            <a:avLst/>
          </a:prstGeom>
        </p:spPr>
        <p:txBody>
          <a:bodyPr wrap="square" lIns="121917" tIns="60958" rIns="121917" bIns="60958">
            <a:spAutoFit/>
          </a:bodyPr>
          <a:lstStyle/>
          <a:p>
            <a:pPr eaLnBrk="1" hangingPunct="1">
              <a:lnSpc>
                <a:spcPct val="200000"/>
              </a:lnSpc>
              <a:defRPr/>
            </a:pPr>
            <a:r>
              <a:rPr lang="zh-CN" altLang="en-US" sz="2700" kern="0" dirty="0">
                <a:solidFill>
                  <a:sysClr val="windowText" lastClr="000000">
                    <a:lumMod val="85000"/>
                    <a:lumOff val="15000"/>
                  </a:sysClr>
                </a:solidFill>
                <a:latin typeface="+mn-ea"/>
                <a:ea typeface="+mn-ea"/>
              </a:rPr>
              <a:t>一是确立农民对封建地主的人身依附关系；</a:t>
            </a:r>
            <a:endParaRPr lang="en-US" altLang="zh-CN" sz="2700" kern="0" dirty="0">
              <a:solidFill>
                <a:sysClr val="windowText" lastClr="000000">
                  <a:lumMod val="85000"/>
                  <a:lumOff val="15000"/>
                </a:sysClr>
              </a:solidFill>
              <a:latin typeface="+mn-ea"/>
              <a:ea typeface="+mn-ea"/>
            </a:endParaRPr>
          </a:p>
          <a:p>
            <a:pPr eaLnBrk="1" hangingPunct="1">
              <a:lnSpc>
                <a:spcPct val="200000"/>
              </a:lnSpc>
              <a:defRPr/>
            </a:pPr>
            <a:r>
              <a:rPr lang="zh-CN" altLang="en-US" sz="2700" kern="0" dirty="0">
                <a:solidFill>
                  <a:sysClr val="windowText" lastClr="000000">
                    <a:lumMod val="85000"/>
                    <a:lumOff val="15000"/>
                  </a:sysClr>
                </a:solidFill>
                <a:latin typeface="+mn-ea"/>
                <a:ea typeface="+mn-ea"/>
              </a:rPr>
              <a:t>二是实行封建等级制度；</a:t>
            </a:r>
            <a:endParaRPr lang="en-US" altLang="zh-CN" sz="2700" kern="0" dirty="0">
              <a:solidFill>
                <a:sysClr val="windowText" lastClr="000000">
                  <a:lumMod val="85000"/>
                  <a:lumOff val="15000"/>
                </a:sysClr>
              </a:solidFill>
              <a:latin typeface="+mn-ea"/>
              <a:ea typeface="+mn-ea"/>
            </a:endParaRPr>
          </a:p>
          <a:p>
            <a:pPr eaLnBrk="1" hangingPunct="1">
              <a:lnSpc>
                <a:spcPct val="200000"/>
              </a:lnSpc>
              <a:defRPr/>
            </a:pPr>
            <a:r>
              <a:rPr lang="zh-CN" altLang="en-US" sz="2700" kern="0" dirty="0">
                <a:solidFill>
                  <a:sysClr val="windowText" lastClr="000000">
                    <a:lumMod val="85000"/>
                    <a:lumOff val="15000"/>
                  </a:sysClr>
                </a:solidFill>
                <a:latin typeface="+mn-ea"/>
                <a:ea typeface="+mn-ea"/>
              </a:rPr>
              <a:t>三是维护专制皇权；</a:t>
            </a:r>
            <a:endParaRPr lang="en-US" altLang="zh-CN" sz="2700" kern="0" dirty="0">
              <a:solidFill>
                <a:sysClr val="windowText" lastClr="000000">
                  <a:lumMod val="85000"/>
                  <a:lumOff val="15000"/>
                </a:sysClr>
              </a:solidFill>
              <a:latin typeface="+mn-ea"/>
              <a:ea typeface="+mn-ea"/>
            </a:endParaRPr>
          </a:p>
          <a:p>
            <a:pPr eaLnBrk="1" hangingPunct="1">
              <a:lnSpc>
                <a:spcPct val="200000"/>
              </a:lnSpc>
              <a:defRPr/>
            </a:pPr>
            <a:r>
              <a:rPr lang="zh-CN" altLang="en-US" sz="2700" kern="0" dirty="0">
                <a:solidFill>
                  <a:sysClr val="windowText" lastClr="000000">
                    <a:lumMod val="85000"/>
                    <a:lumOff val="15000"/>
                  </a:sysClr>
                </a:solidFill>
                <a:latin typeface="+mn-ea"/>
                <a:ea typeface="+mn-ea"/>
              </a:rPr>
              <a:t>四是刑罚严酷。</a:t>
            </a:r>
            <a:endParaRPr lang="en-US" altLang="zh-CN" sz="2700" kern="0" dirty="0">
              <a:solidFill>
                <a:sysClr val="windowText" lastClr="000000">
                  <a:lumMod val="85000"/>
                  <a:lumOff val="15000"/>
                </a:sysClr>
              </a:solidFill>
              <a:latin typeface="+mn-ea"/>
              <a:ea typeface="+mn-ea"/>
            </a:endParaRPr>
          </a:p>
        </p:txBody>
      </p:sp>
      <p:pic>
        <p:nvPicPr>
          <p:cNvPr id="23556" name="Picture 2"/>
          <p:cNvPicPr>
            <a:picLocks noChangeAspect="1" noChangeArrowheads="1"/>
          </p:cNvPicPr>
          <p:nvPr/>
        </p:nvPicPr>
        <p:blipFill>
          <a:blip r:embed="rId3" cstate="print"/>
          <a:srcRect/>
          <a:stretch>
            <a:fillRect/>
          </a:stretch>
        </p:blipFill>
        <p:spPr bwMode="auto">
          <a:xfrm>
            <a:off x="6479118" y="260351"/>
            <a:ext cx="4000500" cy="3841749"/>
          </a:xfrm>
          <a:prstGeom prst="rect">
            <a:avLst/>
          </a:prstGeom>
          <a:noFill/>
          <a:ln w="9525">
            <a:noFill/>
            <a:miter lim="800000"/>
            <a:headEnd/>
            <a:tailEnd/>
          </a:ln>
        </p:spPr>
      </p:pic>
      <p:sp>
        <p:nvSpPr>
          <p:cNvPr id="23557" name="矩形 1"/>
          <p:cNvSpPr>
            <a:spLocks noChangeArrowheads="1"/>
          </p:cNvSpPr>
          <p:nvPr/>
        </p:nvSpPr>
        <p:spPr bwMode="auto">
          <a:xfrm>
            <a:off x="6000751" y="4292601"/>
            <a:ext cx="5367867" cy="1610693"/>
          </a:xfrm>
          <a:prstGeom prst="rect">
            <a:avLst/>
          </a:prstGeom>
          <a:noFill/>
          <a:ln w="9525">
            <a:noFill/>
            <a:miter lim="800000"/>
          </a:ln>
        </p:spPr>
        <p:txBody>
          <a:bodyPr lIns="121917" tIns="60958" rIns="121917" bIns="60958">
            <a:spAutoFit/>
          </a:bodyPr>
          <a:lstStyle/>
          <a:p>
            <a:pPr>
              <a:lnSpc>
                <a:spcPts val="2935"/>
              </a:lnSpc>
            </a:pPr>
            <a:r>
              <a:rPr lang="zh-CN" altLang="en-US" dirty="0"/>
              <a:t>史载，诛方孝孺十族，死者达八百多人，行刑七日方止。临到最后杀方孝孺时，方孝孺谩骂不止。朱棣先是命人将方孝孺的嘴割裂至两耳，并割下舌头，随后处以凌迟之刑</a:t>
            </a:r>
            <a:r>
              <a:rPr lang="en-US" altLang="zh-CN" dirty="0"/>
              <a:t>……</a:t>
            </a:r>
            <a:endParaRPr lang="zh-CN" altLang="en-US" dirty="0"/>
          </a:p>
        </p:txBody>
      </p:sp>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标题 3"/>
          <p:cNvSpPr>
            <a:spLocks noGrp="1"/>
          </p:cNvSpPr>
          <p:nvPr>
            <p:ph type="title"/>
          </p:nvPr>
        </p:nvSpPr>
        <p:spPr>
          <a:xfrm>
            <a:off x="583721" y="144154"/>
            <a:ext cx="10972800" cy="1143000"/>
          </a:xfrm>
        </p:spPr>
        <p:txBody>
          <a:bodyPr/>
          <a:lstStyle/>
          <a:p>
            <a:r>
              <a:rPr lang="zh-CN" altLang="en-US" sz="5400" dirty="0" smtClean="0">
                <a:sym typeface="Wingdings 3" panose="05040102010807070707" pitchFamily="18" charset="2"/>
              </a:rPr>
              <a:t></a:t>
            </a:r>
            <a:r>
              <a:rPr lang="zh-CN" altLang="en-US" sz="5400" dirty="0" smtClean="0"/>
              <a:t>案例导入</a:t>
            </a:r>
            <a:r>
              <a:rPr lang="en-US" altLang="zh-CN" sz="5400" dirty="0" smtClean="0"/>
              <a:t>1</a:t>
            </a:r>
            <a:endParaRPr lang="zh-CN" altLang="en-US" sz="5400" dirty="0" smtClean="0"/>
          </a:p>
        </p:txBody>
      </p:sp>
      <p:sp>
        <p:nvSpPr>
          <p:cNvPr id="17" name="任意多边形 16"/>
          <p:cNvSpPr/>
          <p:nvPr/>
        </p:nvSpPr>
        <p:spPr>
          <a:xfrm>
            <a:off x="1107018" y="1267884"/>
            <a:ext cx="10557933" cy="4866216"/>
          </a:xfrm>
          <a:custGeom>
            <a:avLst/>
            <a:gdLst>
              <a:gd name="connsiteX0" fmla="*/ 374574 w 374574"/>
              <a:gd name="connsiteY0" fmla="*/ 2291509 h 2291509"/>
              <a:gd name="connsiteX1" fmla="*/ 374574 w 374574"/>
              <a:gd name="connsiteY1" fmla="*/ 0 h 2291509"/>
              <a:gd name="connsiteX2" fmla="*/ 0 w 374574"/>
              <a:gd name="connsiteY2" fmla="*/ 0 h 2291509"/>
            </a:gdLst>
            <a:ahLst/>
            <a:cxnLst>
              <a:cxn ang="0">
                <a:pos x="connsiteX0" y="connsiteY0"/>
              </a:cxn>
              <a:cxn ang="0">
                <a:pos x="connsiteX1" y="connsiteY1"/>
              </a:cxn>
              <a:cxn ang="0">
                <a:pos x="connsiteX2" y="connsiteY2"/>
              </a:cxn>
            </a:cxnLst>
            <a:rect l="l" t="t" r="r" b="b"/>
            <a:pathLst>
              <a:path w="374574" h="2291509">
                <a:moveTo>
                  <a:pt x="374574" y="2291509"/>
                </a:moveTo>
                <a:lnTo>
                  <a:pt x="374574" y="0"/>
                </a:lnTo>
                <a:lnTo>
                  <a:pt x="0" y="0"/>
                </a:lnTo>
              </a:path>
            </a:pathLst>
          </a:custGeom>
          <a:ln>
            <a:headEnd type="oval"/>
            <a:tailEnd type="oval" w="med" len="med"/>
          </a:ln>
        </p:spPr>
        <p:style>
          <a:lnRef idx="1">
            <a:schemeClr val="accent4"/>
          </a:lnRef>
          <a:fillRef idx="0">
            <a:schemeClr val="accent4"/>
          </a:fillRef>
          <a:effectRef idx="0">
            <a:schemeClr val="accent4"/>
          </a:effectRef>
          <a:fontRef idx="minor">
            <a:schemeClr val="tx1"/>
          </a:fontRef>
        </p:style>
        <p:txBody>
          <a:bodyPr lIns="121917" tIns="60958" rIns="121917" bIns="60958" anchor="ctr"/>
          <a:lstStyle/>
          <a:p>
            <a:pPr algn="ctr" eaLnBrk="1" hangingPunct="1">
              <a:defRPr/>
            </a:pPr>
            <a:endParaRPr lang="zh-CN" altLang="en-US">
              <a:solidFill>
                <a:prstClr val="black"/>
              </a:solidFill>
            </a:endParaRPr>
          </a:p>
        </p:txBody>
      </p:sp>
      <p:sp>
        <p:nvSpPr>
          <p:cNvPr id="20" name="TextBox 11"/>
          <p:cNvSpPr txBox="1">
            <a:spLocks noChangeArrowheads="1"/>
          </p:cNvSpPr>
          <p:nvPr/>
        </p:nvSpPr>
        <p:spPr bwMode="auto">
          <a:xfrm flipH="1">
            <a:off x="1011768" y="1337733"/>
            <a:ext cx="10555817" cy="2616097"/>
          </a:xfrm>
          <a:prstGeom prst="rect">
            <a:avLst/>
          </a:prstGeom>
          <a:noFill/>
          <a:ln>
            <a:noFill/>
          </a:ln>
        </p:spPr>
        <p:txBody>
          <a:bodyPr lIns="121917" tIns="60958" rIns="121917" bIns="6095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defRPr/>
            </a:pPr>
            <a:r>
              <a:rPr lang="zh-CN" altLang="en-US" sz="2700" kern="0" dirty="0">
                <a:solidFill>
                  <a:sysClr val="windowText" lastClr="000000">
                    <a:lumMod val="85000"/>
                    <a:lumOff val="15000"/>
                  </a:sysClr>
                </a:solidFill>
                <a:latin typeface="+mn-ea"/>
                <a:ea typeface="+mn-ea"/>
              </a:rPr>
              <a:t>黄洋，</a:t>
            </a:r>
            <a:r>
              <a:rPr lang="en-US" altLang="zh-CN" sz="2700" kern="0" dirty="0">
                <a:solidFill>
                  <a:sysClr val="windowText" lastClr="000000">
                    <a:lumMod val="85000"/>
                    <a:lumOff val="15000"/>
                  </a:sysClr>
                </a:solidFill>
                <a:latin typeface="+mn-ea"/>
                <a:ea typeface="+mn-ea"/>
              </a:rPr>
              <a:t>1985</a:t>
            </a:r>
            <a:r>
              <a:rPr lang="zh-CN" altLang="en-US" sz="2700" kern="0" dirty="0">
                <a:solidFill>
                  <a:sysClr val="windowText" lastClr="000000">
                    <a:lumMod val="85000"/>
                    <a:lumOff val="15000"/>
                  </a:sysClr>
                </a:solidFill>
                <a:latin typeface="+mn-ea"/>
                <a:ea typeface="+mn-ea"/>
              </a:rPr>
              <a:t>年出生，四川自贡荣县人</a:t>
            </a:r>
            <a:r>
              <a:rPr lang="zh-CN" altLang="en-US" sz="2700" kern="0" dirty="0" smtClean="0">
                <a:solidFill>
                  <a:sysClr val="windowText" lastClr="000000">
                    <a:lumMod val="85000"/>
                    <a:lumOff val="15000"/>
                  </a:sysClr>
                </a:solidFill>
                <a:latin typeface="+mn-ea"/>
                <a:ea typeface="+mn-ea"/>
              </a:rPr>
              <a:t>，家里</a:t>
            </a:r>
            <a:r>
              <a:rPr lang="zh-CN" altLang="en-US" sz="2700" kern="0" dirty="0">
                <a:solidFill>
                  <a:sysClr val="windowText" lastClr="000000">
                    <a:lumMod val="85000"/>
                    <a:lumOff val="15000"/>
                  </a:sysClr>
                </a:solidFill>
                <a:latin typeface="+mn-ea"/>
                <a:ea typeface="+mn-ea"/>
              </a:rPr>
              <a:t>的独子。复旦大学</a:t>
            </a:r>
            <a:r>
              <a:rPr lang="en-US" altLang="zh-CN" sz="2700" kern="0" dirty="0">
                <a:solidFill>
                  <a:sysClr val="windowText" lastClr="000000">
                    <a:lumMod val="85000"/>
                    <a:lumOff val="15000"/>
                  </a:sysClr>
                </a:solidFill>
                <a:latin typeface="+mn-ea"/>
                <a:ea typeface="+mn-ea"/>
              </a:rPr>
              <a:t>2010</a:t>
            </a:r>
            <a:r>
              <a:rPr lang="zh-CN" altLang="en-US" sz="2700" kern="0" dirty="0">
                <a:solidFill>
                  <a:sysClr val="windowText" lastClr="000000">
                    <a:lumMod val="85000"/>
                    <a:lumOff val="15000"/>
                  </a:sysClr>
                </a:solidFill>
                <a:latin typeface="+mn-ea"/>
                <a:ea typeface="+mn-ea"/>
              </a:rPr>
              <a:t>级硕士研究生，耳鼻喉科专业。</a:t>
            </a:r>
            <a:r>
              <a:rPr lang="en-US" altLang="zh-CN" sz="2700" kern="0" dirty="0">
                <a:solidFill>
                  <a:sysClr val="windowText" lastClr="000000">
                    <a:lumMod val="85000"/>
                    <a:lumOff val="15000"/>
                  </a:sysClr>
                </a:solidFill>
                <a:latin typeface="+mn-ea"/>
                <a:ea typeface="+mn-ea"/>
              </a:rPr>
              <a:t>2013</a:t>
            </a:r>
            <a:r>
              <a:rPr lang="zh-CN" altLang="en-US" sz="2700" kern="0" dirty="0">
                <a:solidFill>
                  <a:sysClr val="windowText" lastClr="000000">
                    <a:lumMod val="85000"/>
                    <a:lumOff val="15000"/>
                  </a:sysClr>
                </a:solidFill>
                <a:latin typeface="+mn-ea"/>
                <a:ea typeface="+mn-ea"/>
              </a:rPr>
              <a:t>年考取博士。黄洋同学因喝饮水机里的被投放有毒物质</a:t>
            </a:r>
            <a:r>
              <a:rPr lang="en-US" altLang="zh-CN" sz="2700" kern="0" dirty="0">
                <a:solidFill>
                  <a:srgbClr val="C00000"/>
                </a:solidFill>
                <a:latin typeface="+mn-ea"/>
                <a:ea typeface="+mn-ea"/>
              </a:rPr>
              <a:t>N-</a:t>
            </a:r>
            <a:r>
              <a:rPr lang="zh-CN" altLang="en-US" sz="2700" kern="0" dirty="0">
                <a:solidFill>
                  <a:srgbClr val="C00000"/>
                </a:solidFill>
                <a:latin typeface="+mn-ea"/>
                <a:ea typeface="+mn-ea"/>
              </a:rPr>
              <a:t>二甲基亚硝胺</a:t>
            </a:r>
            <a:r>
              <a:rPr lang="zh-CN" altLang="en-US" sz="2700" kern="0" dirty="0">
                <a:solidFill>
                  <a:sysClr val="windowText" lastClr="000000">
                    <a:lumMod val="85000"/>
                    <a:lumOff val="15000"/>
                  </a:sysClr>
                </a:solidFill>
                <a:latin typeface="+mn-ea"/>
                <a:ea typeface="+mn-ea"/>
              </a:rPr>
              <a:t>的水，经抢救无效，于</a:t>
            </a:r>
            <a:r>
              <a:rPr lang="en-US" altLang="zh-CN" sz="2700" kern="0" dirty="0">
                <a:solidFill>
                  <a:sysClr val="windowText" lastClr="000000">
                    <a:lumMod val="85000"/>
                    <a:lumOff val="15000"/>
                  </a:sysClr>
                </a:solidFill>
                <a:latin typeface="+mn-ea"/>
                <a:ea typeface="+mn-ea"/>
              </a:rPr>
              <a:t>2013</a:t>
            </a:r>
            <a:r>
              <a:rPr lang="zh-CN" altLang="en-US" sz="2700" kern="0" dirty="0">
                <a:solidFill>
                  <a:sysClr val="windowText" lastClr="000000">
                    <a:lumMod val="85000"/>
                    <a:lumOff val="15000"/>
                  </a:sysClr>
                </a:solidFill>
                <a:latin typeface="+mn-ea"/>
                <a:ea typeface="+mn-ea"/>
              </a:rPr>
              <a:t>年</a:t>
            </a:r>
            <a:r>
              <a:rPr lang="en-US" altLang="zh-CN" sz="2700" kern="0" dirty="0">
                <a:solidFill>
                  <a:sysClr val="windowText" lastClr="000000">
                    <a:lumMod val="85000"/>
                    <a:lumOff val="15000"/>
                  </a:sysClr>
                </a:solidFill>
                <a:latin typeface="+mn-ea"/>
                <a:ea typeface="+mn-ea"/>
              </a:rPr>
              <a:t>4</a:t>
            </a:r>
            <a:r>
              <a:rPr lang="zh-CN" altLang="en-US" sz="2700" kern="0" dirty="0">
                <a:solidFill>
                  <a:sysClr val="windowText" lastClr="000000">
                    <a:lumMod val="85000"/>
                    <a:lumOff val="15000"/>
                  </a:sysClr>
                </a:solidFill>
                <a:latin typeface="+mn-ea"/>
                <a:ea typeface="+mn-ea"/>
              </a:rPr>
              <a:t>月</a:t>
            </a:r>
            <a:r>
              <a:rPr lang="en-US" altLang="zh-CN" sz="2700" kern="0" dirty="0">
                <a:solidFill>
                  <a:sysClr val="windowText" lastClr="000000">
                    <a:lumMod val="85000"/>
                    <a:lumOff val="15000"/>
                  </a:sysClr>
                </a:solidFill>
                <a:latin typeface="+mn-ea"/>
                <a:ea typeface="+mn-ea"/>
              </a:rPr>
              <a:t>16</a:t>
            </a:r>
            <a:r>
              <a:rPr lang="zh-CN" altLang="en-US" sz="2700" kern="0" dirty="0">
                <a:solidFill>
                  <a:sysClr val="windowText" lastClr="000000">
                    <a:lumMod val="85000"/>
                    <a:lumOff val="15000"/>
                  </a:sysClr>
                </a:solidFill>
                <a:latin typeface="+mn-ea"/>
                <a:ea typeface="+mn-ea"/>
              </a:rPr>
              <a:t>日</a:t>
            </a:r>
            <a:r>
              <a:rPr lang="en-US" altLang="zh-CN" sz="2700" kern="0" dirty="0">
                <a:solidFill>
                  <a:sysClr val="windowText" lastClr="000000">
                    <a:lumMod val="85000"/>
                    <a:lumOff val="15000"/>
                  </a:sysClr>
                </a:solidFill>
                <a:latin typeface="+mn-ea"/>
                <a:ea typeface="+mn-ea"/>
              </a:rPr>
              <a:t>15:23</a:t>
            </a:r>
            <a:r>
              <a:rPr lang="zh-CN" altLang="en-US" sz="2700" kern="0" dirty="0">
                <a:solidFill>
                  <a:sysClr val="windowText" lastClr="000000">
                    <a:lumMod val="85000"/>
                    <a:lumOff val="15000"/>
                  </a:sysClr>
                </a:solidFill>
                <a:latin typeface="+mn-ea"/>
                <a:ea typeface="+mn-ea"/>
              </a:rPr>
              <a:t>在附属中山医院去世。</a:t>
            </a:r>
            <a:endParaRPr lang="en-US" altLang="zh-CN" sz="2700" kern="0" dirty="0" smtClean="0">
              <a:solidFill>
                <a:sysClr val="windowText" lastClr="000000">
                  <a:lumMod val="85000"/>
                  <a:lumOff val="15000"/>
                </a:sysClr>
              </a:solidFill>
              <a:latin typeface="+mn-ea"/>
              <a:ea typeface="+mn-ea"/>
            </a:endParaRPr>
          </a:p>
        </p:txBody>
      </p:sp>
      <p:pic>
        <p:nvPicPr>
          <p:cNvPr id="25" name="Picture 10" descr="http://www.taopic.com/uploads/allimg/120415/3310-1204150u00571.jp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9447776" y="3429000"/>
            <a:ext cx="2759427" cy="3104355"/>
          </a:xfrm>
          <a:prstGeom prst="rect">
            <a:avLst/>
          </a:prstGeom>
          <a:noFill/>
        </p:spPr>
      </p:pic>
      <p:pic>
        <p:nvPicPr>
          <p:cNvPr id="5126" name="Picture 4"/>
          <p:cNvPicPr>
            <a:picLocks noChangeAspect="1" noChangeArrowheads="1"/>
          </p:cNvPicPr>
          <p:nvPr/>
        </p:nvPicPr>
        <p:blipFill>
          <a:blip r:embed="rId4" cstate="print"/>
          <a:srcRect r="50000"/>
          <a:stretch>
            <a:fillRect/>
          </a:stretch>
        </p:blipFill>
        <p:spPr bwMode="auto">
          <a:xfrm>
            <a:off x="7632700" y="3429000"/>
            <a:ext cx="2169584" cy="2889251"/>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200" fill="hold"/>
                                        <p:tgtEl>
                                          <p:spTgt spid="17"/>
                                        </p:tgtEl>
                                        <p:attrNameLst>
                                          <p:attrName>ppt_x</p:attrName>
                                        </p:attrNameLst>
                                      </p:cBhvr>
                                      <p:tavLst>
                                        <p:tav tm="0">
                                          <p:val>
                                            <p:strVal val="0-#ppt_w/2"/>
                                          </p:val>
                                        </p:tav>
                                        <p:tav tm="100000">
                                          <p:val>
                                            <p:strVal val="#ppt_x"/>
                                          </p:val>
                                        </p:tav>
                                      </p:tavLst>
                                    </p:anim>
                                    <p:anim calcmode="lin" valueType="num">
                                      <p:cBhvr additive="base">
                                        <p:cTn id="8" dur="2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00" fill="hold"/>
                                        <p:tgtEl>
                                          <p:spTgt spid="20"/>
                                        </p:tgtEl>
                                        <p:attrNameLst>
                                          <p:attrName>ppt_x</p:attrName>
                                        </p:attrNameLst>
                                      </p:cBhvr>
                                      <p:tavLst>
                                        <p:tav tm="0">
                                          <p:val>
                                            <p:strVal val="0-#ppt_w/2"/>
                                          </p:val>
                                        </p:tav>
                                        <p:tav tm="100000">
                                          <p:val>
                                            <p:strVal val="#ppt_x"/>
                                          </p:val>
                                        </p:tav>
                                      </p:tavLst>
                                    </p:anim>
                                    <p:anim calcmode="lin" valueType="num">
                                      <p:cBhvr additive="base">
                                        <p:cTn id="12" dur="2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200" fill="hold"/>
                                        <p:tgtEl>
                                          <p:spTgt spid="25"/>
                                        </p:tgtEl>
                                        <p:attrNameLst>
                                          <p:attrName>ppt_x</p:attrName>
                                        </p:attrNameLst>
                                      </p:cBhvr>
                                      <p:tavLst>
                                        <p:tav tm="0">
                                          <p:val>
                                            <p:strVal val="0-#ppt_w/2"/>
                                          </p:val>
                                        </p:tav>
                                        <p:tav tm="100000">
                                          <p:val>
                                            <p:strVal val="#ppt_x"/>
                                          </p:val>
                                        </p:tav>
                                      </p:tavLst>
                                    </p:anim>
                                    <p:anim calcmode="lin" valueType="num">
                                      <p:cBhvr additive="base">
                                        <p:cTn id="16" dur="2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2"/>
          <p:cNvSpPr txBox="1">
            <a:spLocks noChangeArrowheads="1"/>
          </p:cNvSpPr>
          <p:nvPr/>
        </p:nvSpPr>
        <p:spPr bwMode="auto">
          <a:xfrm>
            <a:off x="1200152" y="662518"/>
            <a:ext cx="3839633" cy="781049"/>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封建制法律</a:t>
            </a:r>
          </a:p>
        </p:txBody>
      </p:sp>
      <p:pic>
        <p:nvPicPr>
          <p:cNvPr id="24579" name="Picture 2"/>
          <p:cNvPicPr>
            <a:picLocks noChangeAspect="1" noChangeArrowheads="1"/>
          </p:cNvPicPr>
          <p:nvPr/>
        </p:nvPicPr>
        <p:blipFill>
          <a:blip r:embed="rId3" cstate="print"/>
          <a:srcRect/>
          <a:stretch>
            <a:fillRect/>
          </a:stretch>
        </p:blipFill>
        <p:spPr bwMode="auto">
          <a:xfrm>
            <a:off x="1200151" y="1604434"/>
            <a:ext cx="9313333" cy="5209117"/>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2"/>
          <p:cNvSpPr txBox="1">
            <a:spLocks noChangeArrowheads="1"/>
          </p:cNvSpPr>
          <p:nvPr/>
        </p:nvSpPr>
        <p:spPr bwMode="auto">
          <a:xfrm>
            <a:off x="1200152" y="700618"/>
            <a:ext cx="3839633"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资本主义法律</a:t>
            </a:r>
          </a:p>
        </p:txBody>
      </p:sp>
      <p:sp>
        <p:nvSpPr>
          <p:cNvPr id="4" name="矩形 3"/>
          <p:cNvSpPr/>
          <p:nvPr/>
        </p:nvSpPr>
        <p:spPr>
          <a:xfrm>
            <a:off x="431800" y="1797051"/>
            <a:ext cx="5088467" cy="3447093"/>
          </a:xfrm>
          <a:prstGeom prst="rect">
            <a:avLst/>
          </a:prstGeom>
        </p:spPr>
        <p:txBody>
          <a:bodyPr lIns="121917" tIns="60958" rIns="121917" bIns="60958">
            <a:spAutoFit/>
          </a:bodyPr>
          <a:lstStyle/>
          <a:p>
            <a:pPr eaLnBrk="1" hangingPunct="1">
              <a:lnSpc>
                <a:spcPct val="200000"/>
              </a:lnSpc>
              <a:defRPr/>
            </a:pPr>
            <a:r>
              <a:rPr lang="zh-CN" altLang="en-US" sz="2700" kern="0" dirty="0">
                <a:solidFill>
                  <a:sysClr val="windowText" lastClr="000000">
                    <a:lumMod val="85000"/>
                    <a:lumOff val="15000"/>
                  </a:sysClr>
                </a:solidFill>
                <a:latin typeface="+mn-ea"/>
                <a:ea typeface="+mn-ea"/>
              </a:rPr>
              <a:t>一、私有财产神圣不可侵犯原则；二、契约自由原则；</a:t>
            </a:r>
            <a:endParaRPr lang="en-US" altLang="zh-CN" sz="2700" kern="0" dirty="0">
              <a:solidFill>
                <a:sysClr val="windowText" lastClr="000000">
                  <a:lumMod val="85000"/>
                  <a:lumOff val="15000"/>
                </a:sysClr>
              </a:solidFill>
              <a:latin typeface="+mn-ea"/>
              <a:ea typeface="+mn-ea"/>
            </a:endParaRPr>
          </a:p>
          <a:p>
            <a:pPr eaLnBrk="1" hangingPunct="1">
              <a:lnSpc>
                <a:spcPct val="200000"/>
              </a:lnSpc>
              <a:defRPr/>
            </a:pPr>
            <a:r>
              <a:rPr lang="zh-CN" altLang="en-US" sz="2700" kern="0" dirty="0">
                <a:solidFill>
                  <a:sysClr val="windowText" lastClr="000000">
                    <a:lumMod val="85000"/>
                    <a:lumOff val="15000"/>
                  </a:sysClr>
                </a:solidFill>
                <a:latin typeface="+mn-ea"/>
                <a:ea typeface="+mn-ea"/>
              </a:rPr>
              <a:t>三、法律面前人人平等原则；</a:t>
            </a:r>
            <a:endParaRPr lang="en-US" altLang="zh-CN" sz="2700" kern="0" dirty="0">
              <a:solidFill>
                <a:sysClr val="windowText" lastClr="000000">
                  <a:lumMod val="85000"/>
                  <a:lumOff val="15000"/>
                </a:sysClr>
              </a:solidFill>
              <a:latin typeface="+mn-ea"/>
              <a:ea typeface="+mn-ea"/>
            </a:endParaRPr>
          </a:p>
          <a:p>
            <a:pPr eaLnBrk="1" hangingPunct="1">
              <a:lnSpc>
                <a:spcPct val="200000"/>
              </a:lnSpc>
              <a:defRPr/>
            </a:pPr>
            <a:r>
              <a:rPr lang="zh-CN" altLang="en-US" sz="2700" kern="0" dirty="0">
                <a:solidFill>
                  <a:sysClr val="windowText" lastClr="000000">
                    <a:lumMod val="85000"/>
                    <a:lumOff val="15000"/>
                  </a:sysClr>
                </a:solidFill>
                <a:latin typeface="+mn-ea"/>
                <a:ea typeface="+mn-ea"/>
              </a:rPr>
              <a:t>四、人权保障原则。</a:t>
            </a:r>
            <a:endParaRPr lang="en-US" altLang="zh-CN" sz="2700" kern="0" dirty="0">
              <a:solidFill>
                <a:sysClr val="windowText" lastClr="000000">
                  <a:lumMod val="85000"/>
                  <a:lumOff val="15000"/>
                </a:sysClr>
              </a:solidFill>
              <a:latin typeface="+mn-ea"/>
              <a:ea typeface="+mn-ea"/>
            </a:endParaRPr>
          </a:p>
        </p:txBody>
      </p:sp>
      <p:pic>
        <p:nvPicPr>
          <p:cNvPr id="25604" name="Picture 2"/>
          <p:cNvPicPr>
            <a:picLocks noChangeAspect="1" noChangeArrowheads="1"/>
          </p:cNvPicPr>
          <p:nvPr/>
        </p:nvPicPr>
        <p:blipFill>
          <a:blip r:embed="rId3" cstate="print"/>
          <a:srcRect/>
          <a:stretch>
            <a:fillRect/>
          </a:stretch>
        </p:blipFill>
        <p:spPr bwMode="auto">
          <a:xfrm>
            <a:off x="7344834" y="2592918"/>
            <a:ext cx="893233" cy="1223433"/>
          </a:xfrm>
          <a:prstGeom prst="rect">
            <a:avLst/>
          </a:prstGeom>
          <a:noFill/>
          <a:ln w="9525">
            <a:noFill/>
            <a:miter lim="800000"/>
            <a:headEnd/>
            <a:tailEnd/>
          </a:ln>
        </p:spPr>
      </p:pic>
      <p:pic>
        <p:nvPicPr>
          <p:cNvPr id="25605" name="Picture 3"/>
          <p:cNvPicPr>
            <a:picLocks noChangeAspect="1" noChangeArrowheads="1"/>
          </p:cNvPicPr>
          <p:nvPr/>
        </p:nvPicPr>
        <p:blipFill>
          <a:blip r:embed="rId4" cstate="print"/>
          <a:srcRect/>
          <a:stretch>
            <a:fillRect/>
          </a:stretch>
        </p:blipFill>
        <p:spPr bwMode="auto">
          <a:xfrm>
            <a:off x="9179985" y="2715685"/>
            <a:ext cx="848783" cy="975783"/>
          </a:xfrm>
          <a:prstGeom prst="rect">
            <a:avLst/>
          </a:prstGeom>
          <a:noFill/>
          <a:ln w="9525">
            <a:noFill/>
            <a:miter lim="800000"/>
            <a:headEnd/>
            <a:tailEnd/>
          </a:ln>
        </p:spPr>
      </p:pic>
      <p:grpSp>
        <p:nvGrpSpPr>
          <p:cNvPr id="2" name="组合 10"/>
          <p:cNvGrpSpPr/>
          <p:nvPr/>
        </p:nvGrpSpPr>
        <p:grpSpPr bwMode="auto">
          <a:xfrm>
            <a:off x="6496051" y="1725084"/>
            <a:ext cx="4358216" cy="990600"/>
            <a:chOff x="3444856" y="1057300"/>
            <a:chExt cx="4112068" cy="1934901"/>
          </a:xfrm>
        </p:grpSpPr>
        <p:sp>
          <p:nvSpPr>
            <p:cNvPr id="12" name="折角形 11"/>
            <p:cNvSpPr/>
            <p:nvPr/>
          </p:nvSpPr>
          <p:spPr>
            <a:xfrm>
              <a:off x="3480804" y="1057300"/>
              <a:ext cx="3754584" cy="1934901"/>
            </a:xfrm>
            <a:prstGeom prst="foldedCorner">
              <a:avLst/>
            </a:prstGeom>
          </p:spPr>
          <p:style>
            <a:lnRef idx="1">
              <a:schemeClr val="accent2"/>
            </a:lnRef>
            <a:fillRef idx="3">
              <a:schemeClr val="accent2"/>
            </a:fillRef>
            <a:effectRef idx="2">
              <a:schemeClr val="accent2"/>
            </a:effectRef>
            <a:fontRef idx="minor">
              <a:schemeClr val="lt1"/>
            </a:fontRef>
          </p:style>
          <p:txBody>
            <a:bodyPr anchor="ctr"/>
            <a:lstStyle/>
            <a:p>
              <a:pPr eaLnBrk="1" hangingPunct="1">
                <a:defRPr/>
              </a:pPr>
              <a:endParaRPr lang="en-US" altLang="zh-CN" sz="2700" b="1" dirty="0">
                <a:latin typeface="微软雅黑" panose="020B0503020204020204" pitchFamily="34" charset="-122"/>
                <a:ea typeface="微软雅黑" panose="020B0503020204020204" pitchFamily="34" charset="-122"/>
              </a:endParaRPr>
            </a:p>
            <a:p>
              <a:pPr eaLnBrk="1" hangingPunct="1">
                <a:defRPr/>
              </a:pPr>
              <a:endParaRPr lang="en-US" altLang="zh-CN" sz="2700" b="1" dirty="0">
                <a:latin typeface="微软雅黑" panose="020B0503020204020204" pitchFamily="34" charset="-122"/>
                <a:ea typeface="微软雅黑" panose="020B0503020204020204" pitchFamily="34" charset="-122"/>
              </a:endParaRPr>
            </a:p>
          </p:txBody>
        </p:sp>
        <p:sp>
          <p:nvSpPr>
            <p:cNvPr id="25610" name="Text Box 9"/>
            <p:cNvSpPr txBox="1">
              <a:spLocks noChangeArrowheads="1"/>
            </p:cNvSpPr>
            <p:nvPr/>
          </p:nvSpPr>
          <p:spPr bwMode="auto">
            <a:xfrm>
              <a:off x="3444856" y="1276804"/>
              <a:ext cx="4112068" cy="1683270"/>
            </a:xfrm>
            <a:prstGeom prst="rect">
              <a:avLst/>
            </a:prstGeom>
            <a:noFill/>
            <a:ln w="9525">
              <a:noFill/>
              <a:miter lim="800000"/>
            </a:ln>
          </p:spPr>
          <p:txBody>
            <a:bodyPr>
              <a:spAutoFit/>
            </a:bodyPr>
            <a:lstStyle/>
            <a:p>
              <a:r>
                <a:rPr lang="zh-CN" altLang="en-US" sz="2900" b="1" dirty="0">
                  <a:latin typeface="微软雅黑" panose="020B0503020204020204" pitchFamily="34" charset="-122"/>
                  <a:ea typeface="微软雅黑" panose="020B0503020204020204" pitchFamily="34" charset="-122"/>
                </a:rPr>
                <a:t>资本主义国家两大法系</a:t>
              </a:r>
            </a:p>
            <a:p>
              <a:endParaRPr lang="zh-CN" altLang="en-US" sz="2100" dirty="0">
                <a:latin typeface="微软雅黑" panose="020B0503020204020204" pitchFamily="34" charset="-122"/>
                <a:ea typeface="微软雅黑" panose="020B0503020204020204" pitchFamily="34" charset="-122"/>
              </a:endParaRPr>
            </a:p>
          </p:txBody>
        </p:sp>
      </p:grpSp>
      <p:sp>
        <p:nvSpPr>
          <p:cNvPr id="25607" name="矩形 6"/>
          <p:cNvSpPr>
            <a:spLocks noChangeArrowheads="1"/>
          </p:cNvSpPr>
          <p:nvPr/>
        </p:nvSpPr>
        <p:spPr bwMode="auto">
          <a:xfrm>
            <a:off x="6018177" y="3845984"/>
            <a:ext cx="1961164" cy="538605"/>
          </a:xfrm>
          <a:prstGeom prst="rect">
            <a:avLst/>
          </a:prstGeom>
          <a:noFill/>
          <a:ln w="9525">
            <a:noFill/>
            <a:miter lim="800000"/>
          </a:ln>
        </p:spPr>
        <p:txBody>
          <a:bodyPr wrap="square" lIns="121917" tIns="60958" rIns="121917" bIns="60958">
            <a:spAutoFit/>
          </a:bodyPr>
          <a:lstStyle/>
          <a:p>
            <a:r>
              <a:rPr lang="zh-CN" altLang="en-US" sz="2700" b="1" dirty="0">
                <a:latin typeface="微软雅黑" panose="020B0503020204020204" pitchFamily="34" charset="-122"/>
                <a:ea typeface="微软雅黑" panose="020B0503020204020204" pitchFamily="34" charset="-122"/>
              </a:rPr>
              <a:t>大陆法系</a:t>
            </a:r>
          </a:p>
        </p:txBody>
      </p:sp>
      <p:sp>
        <p:nvSpPr>
          <p:cNvPr id="25608" name="矩形 7"/>
          <p:cNvSpPr>
            <a:spLocks noChangeArrowheads="1"/>
          </p:cNvSpPr>
          <p:nvPr/>
        </p:nvSpPr>
        <p:spPr bwMode="auto">
          <a:xfrm>
            <a:off x="9203987" y="3816351"/>
            <a:ext cx="1958594" cy="538605"/>
          </a:xfrm>
          <a:prstGeom prst="rect">
            <a:avLst/>
          </a:prstGeom>
          <a:noFill/>
          <a:ln w="9525">
            <a:noFill/>
            <a:miter lim="800000"/>
          </a:ln>
        </p:spPr>
        <p:txBody>
          <a:bodyPr wrap="square" lIns="121917" tIns="60958" rIns="121917" bIns="60958">
            <a:spAutoFit/>
          </a:bodyPr>
          <a:lstStyle/>
          <a:p>
            <a:r>
              <a:rPr lang="zh-CN" altLang="en-US" sz="2700" b="1" dirty="0">
                <a:latin typeface="微软雅黑" panose="020B0503020204020204" pitchFamily="34" charset="-122"/>
                <a:ea typeface="微软雅黑" panose="020B0503020204020204" pitchFamily="34" charset="-122"/>
              </a:rPr>
              <a:t>英美法系</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 fill="hold"/>
                                        <p:tgtEl>
                                          <p:spTgt spid="2"/>
                                        </p:tgtEl>
                                        <p:attrNameLst>
                                          <p:attrName>ppt_x</p:attrName>
                                        </p:attrNameLst>
                                      </p:cBhvr>
                                      <p:tavLst>
                                        <p:tav tm="0">
                                          <p:val>
                                            <p:strVal val="0-#ppt_w/2"/>
                                          </p:val>
                                        </p:tav>
                                        <p:tav tm="100000">
                                          <p:val>
                                            <p:strVal val="#ppt_x"/>
                                          </p:val>
                                        </p:tav>
                                      </p:tavLst>
                                    </p:anim>
                                    <p:anim calcmode="lin" valueType="num">
                                      <p:cBhvr additive="base">
                                        <p:cTn id="8" dur="2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2"/>
          <p:cNvSpPr txBox="1">
            <a:spLocks noChangeArrowheads="1"/>
          </p:cNvSpPr>
          <p:nvPr/>
        </p:nvSpPr>
        <p:spPr bwMode="auto">
          <a:xfrm>
            <a:off x="1200152" y="700618"/>
            <a:ext cx="3839633"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社会主义法律</a:t>
            </a:r>
          </a:p>
        </p:txBody>
      </p:sp>
      <p:sp>
        <p:nvSpPr>
          <p:cNvPr id="4" name="矩形 3"/>
          <p:cNvSpPr/>
          <p:nvPr/>
        </p:nvSpPr>
        <p:spPr>
          <a:xfrm>
            <a:off x="1007534" y="1797051"/>
            <a:ext cx="9215967" cy="3447093"/>
          </a:xfrm>
          <a:prstGeom prst="rect">
            <a:avLst/>
          </a:prstGeom>
        </p:spPr>
        <p:txBody>
          <a:bodyPr lIns="121917" tIns="60958" rIns="121917" bIns="60958">
            <a:spAutoFit/>
          </a:bodyPr>
          <a:lstStyle/>
          <a:p>
            <a:pPr eaLnBrk="1" hangingPunct="1">
              <a:lnSpc>
                <a:spcPct val="200000"/>
              </a:lnSpc>
              <a:defRPr/>
            </a:pPr>
            <a:r>
              <a:rPr lang="zh-CN" altLang="en-US" sz="2700" kern="0" dirty="0">
                <a:solidFill>
                  <a:sysClr val="windowText" lastClr="000000">
                    <a:lumMod val="85000"/>
                    <a:lumOff val="15000"/>
                  </a:sysClr>
                </a:solidFill>
                <a:latin typeface="+mn-ea"/>
                <a:ea typeface="+mn-ea"/>
              </a:rPr>
              <a:t>       社会主义法律以公有制为经济基础，保障全体劳动者共同占有生产资料，通过解放生产力和发展生产力来推动社会物质财富和精神财富的日益丰富，从而实现人的全面发展和全体社会成员的共同富裕。</a:t>
            </a:r>
            <a:endParaRPr lang="en-US" altLang="zh-CN" sz="2700" kern="0" dirty="0">
              <a:solidFill>
                <a:sysClr val="windowText" lastClr="000000">
                  <a:lumMod val="85000"/>
                  <a:lumOff val="15000"/>
                </a:sysClr>
              </a:solidFill>
              <a:latin typeface="+mn-ea"/>
              <a:ea typeface="+mn-ea"/>
            </a:endParaRPr>
          </a:p>
        </p:txBody>
      </p:sp>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标题 1"/>
          <p:cNvSpPr>
            <a:spLocks noGrp="1"/>
          </p:cNvSpPr>
          <p:nvPr>
            <p:ph type="title"/>
          </p:nvPr>
        </p:nvSpPr>
        <p:spPr/>
        <p:txBody>
          <a:bodyPr/>
          <a:lstStyle/>
          <a:p>
            <a:r>
              <a:rPr lang="zh-CN" altLang="en-US" sz="4300" dirty="0" smtClean="0"/>
              <a:t>二、我国社会主义法律的本质特征</a:t>
            </a:r>
          </a:p>
        </p:txBody>
      </p:sp>
      <p:grpSp>
        <p:nvGrpSpPr>
          <p:cNvPr id="2" name="组合 7"/>
          <p:cNvGrpSpPr/>
          <p:nvPr/>
        </p:nvGrpSpPr>
        <p:grpSpPr bwMode="auto">
          <a:xfrm>
            <a:off x="1016000" y="1667934"/>
            <a:ext cx="6766928" cy="800100"/>
            <a:chOff x="1403644" y="2258994"/>
            <a:chExt cx="4711687" cy="625197"/>
          </a:xfrm>
        </p:grpSpPr>
        <p:sp>
          <p:nvSpPr>
            <p:cNvPr id="6" name="六边形 5"/>
            <p:cNvSpPr/>
            <p:nvPr/>
          </p:nvSpPr>
          <p:spPr>
            <a:xfrm>
              <a:off x="1403644" y="2258994"/>
              <a:ext cx="720687" cy="625197"/>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4300" b="1" dirty="0">
                  <a:latin typeface="+mn-ea"/>
                </a:rPr>
                <a:t>1</a:t>
              </a:r>
              <a:endParaRPr lang="zh-CN" altLang="en-US" sz="4300" b="1" dirty="0">
                <a:latin typeface="+mn-ea"/>
              </a:endParaRPr>
            </a:p>
          </p:txBody>
        </p:sp>
        <p:sp>
          <p:nvSpPr>
            <p:cNvPr id="7" name="矩形 6"/>
            <p:cNvSpPr/>
            <p:nvPr/>
          </p:nvSpPr>
          <p:spPr>
            <a:xfrm>
              <a:off x="2370454" y="2431006"/>
              <a:ext cx="3744877" cy="396818"/>
            </a:xfrm>
            <a:prstGeom prst="rect">
              <a:avLst/>
            </a:prstGeom>
          </p:spPr>
          <p:txBody>
            <a:bodyPr wrap="none">
              <a:spAutoFit/>
            </a:bodyPr>
            <a:lstStyle/>
            <a:p>
              <a:pPr eaLnBrk="1" hangingPunct="1">
                <a:defRPr/>
              </a:pPr>
              <a:r>
                <a:rPr lang="zh-CN" altLang="en-US" sz="2700" dirty="0">
                  <a:solidFill>
                    <a:schemeClr val="tx1">
                      <a:lumMod val="75000"/>
                      <a:lumOff val="25000"/>
                    </a:schemeClr>
                  </a:solidFill>
                  <a:latin typeface="+mn-ea"/>
                  <a:ea typeface="+mn-ea"/>
                </a:rPr>
                <a:t>体现了党的主张和人民意志的统一</a:t>
              </a:r>
            </a:p>
          </p:txBody>
        </p:sp>
      </p:grpSp>
      <p:grpSp>
        <p:nvGrpSpPr>
          <p:cNvPr id="3" name="组合 8"/>
          <p:cNvGrpSpPr/>
          <p:nvPr/>
        </p:nvGrpSpPr>
        <p:grpSpPr bwMode="auto">
          <a:xfrm>
            <a:off x="2051051" y="3139018"/>
            <a:ext cx="4640753" cy="855133"/>
            <a:chOff x="1403095" y="2258805"/>
            <a:chExt cx="3991303" cy="760051"/>
          </a:xfrm>
        </p:grpSpPr>
        <p:sp>
          <p:nvSpPr>
            <p:cNvPr id="11" name="六边形 10"/>
            <p:cNvSpPr/>
            <p:nvPr/>
          </p:nvSpPr>
          <p:spPr>
            <a:xfrm>
              <a:off x="1403095" y="2258805"/>
              <a:ext cx="828304" cy="760051"/>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4300" b="1" dirty="0">
                  <a:latin typeface="+mn-ea"/>
                </a:rPr>
                <a:t>2</a:t>
              </a:r>
              <a:endParaRPr lang="zh-CN" altLang="en-US" sz="4300" b="1" dirty="0">
                <a:latin typeface="+mn-ea"/>
              </a:endParaRPr>
            </a:p>
          </p:txBody>
        </p:sp>
        <p:sp>
          <p:nvSpPr>
            <p:cNvPr id="12" name="矩形 11"/>
            <p:cNvSpPr/>
            <p:nvPr/>
          </p:nvSpPr>
          <p:spPr>
            <a:xfrm>
              <a:off x="2555439" y="2349108"/>
              <a:ext cx="2838959" cy="451365"/>
            </a:xfrm>
            <a:prstGeom prst="rect">
              <a:avLst/>
            </a:prstGeom>
          </p:spPr>
          <p:txBody>
            <a:bodyPr wrap="none">
              <a:spAutoFit/>
            </a:bodyPr>
            <a:lstStyle/>
            <a:p>
              <a:pPr eaLnBrk="1" hangingPunct="1">
                <a:defRPr/>
              </a:pPr>
              <a:r>
                <a:rPr lang="zh-CN" altLang="en-US" sz="2700" dirty="0">
                  <a:solidFill>
                    <a:schemeClr val="tx1">
                      <a:lumMod val="75000"/>
                      <a:lumOff val="25000"/>
                    </a:schemeClr>
                  </a:solidFill>
                  <a:latin typeface="+mn-ea"/>
                  <a:ea typeface="+mn-ea"/>
                </a:rPr>
                <a:t>具有科学性和先进性</a:t>
              </a:r>
            </a:p>
          </p:txBody>
        </p:sp>
      </p:grpSp>
      <p:grpSp>
        <p:nvGrpSpPr>
          <p:cNvPr id="4" name="组合 12"/>
          <p:cNvGrpSpPr/>
          <p:nvPr/>
        </p:nvGrpSpPr>
        <p:grpSpPr bwMode="auto">
          <a:xfrm>
            <a:off x="3270251" y="4652434"/>
            <a:ext cx="7130110" cy="912284"/>
            <a:chOff x="1403074" y="2258805"/>
            <a:chExt cx="5617109" cy="760051"/>
          </a:xfrm>
        </p:grpSpPr>
        <p:sp>
          <p:nvSpPr>
            <p:cNvPr id="15" name="六边形 14"/>
            <p:cNvSpPr/>
            <p:nvPr/>
          </p:nvSpPr>
          <p:spPr>
            <a:xfrm>
              <a:off x="1403074" y="2258805"/>
              <a:ext cx="828753" cy="760051"/>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4300" b="1" dirty="0">
                  <a:latin typeface="+mn-ea"/>
                </a:rPr>
                <a:t>3</a:t>
              </a:r>
              <a:endParaRPr lang="zh-CN" altLang="en-US" sz="4300" b="1" dirty="0">
                <a:latin typeface="+mn-ea"/>
              </a:endParaRPr>
            </a:p>
          </p:txBody>
        </p:sp>
        <p:sp>
          <p:nvSpPr>
            <p:cNvPr id="16" name="矩形 15"/>
            <p:cNvSpPr/>
            <p:nvPr/>
          </p:nvSpPr>
          <p:spPr>
            <a:xfrm>
              <a:off x="2510302" y="2419280"/>
              <a:ext cx="4509881" cy="423089"/>
            </a:xfrm>
            <a:prstGeom prst="rect">
              <a:avLst/>
            </a:prstGeom>
          </p:spPr>
          <p:txBody>
            <a:bodyPr wrap="none">
              <a:spAutoFit/>
            </a:bodyPr>
            <a:lstStyle/>
            <a:p>
              <a:pPr eaLnBrk="1" hangingPunct="1">
                <a:defRPr/>
              </a:pPr>
              <a:r>
                <a:rPr lang="zh-CN" altLang="en-US" sz="2700" dirty="0">
                  <a:solidFill>
                    <a:schemeClr val="tx1">
                      <a:lumMod val="75000"/>
                      <a:lumOff val="25000"/>
                    </a:schemeClr>
                  </a:solidFill>
                  <a:latin typeface="+mn-ea"/>
                  <a:ea typeface="+mn-ea"/>
                </a:rPr>
                <a:t>是中国特色社会主义建设的重要保障</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 fill="hold"/>
                                        <p:tgtEl>
                                          <p:spTgt spid="2"/>
                                        </p:tgtEl>
                                        <p:attrNameLst>
                                          <p:attrName>ppt_x</p:attrName>
                                        </p:attrNameLst>
                                      </p:cBhvr>
                                      <p:tavLst>
                                        <p:tav tm="0">
                                          <p:val>
                                            <p:strVal val="0-#ppt_w/2"/>
                                          </p:val>
                                        </p:tav>
                                        <p:tav tm="100000">
                                          <p:val>
                                            <p:strVal val="#ppt_x"/>
                                          </p:val>
                                        </p:tav>
                                      </p:tavLst>
                                    </p:anim>
                                    <p:anim calcmode="lin" valueType="num">
                                      <p:cBhvr additive="base">
                                        <p:cTn id="8" dur="2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 fill="hold"/>
                                        <p:tgtEl>
                                          <p:spTgt spid="3"/>
                                        </p:tgtEl>
                                        <p:attrNameLst>
                                          <p:attrName>ppt_x</p:attrName>
                                        </p:attrNameLst>
                                      </p:cBhvr>
                                      <p:tavLst>
                                        <p:tav tm="0">
                                          <p:val>
                                            <p:strVal val="0-#ppt_w/2"/>
                                          </p:val>
                                        </p:tav>
                                        <p:tav tm="100000">
                                          <p:val>
                                            <p:strVal val="#ppt_x"/>
                                          </p:val>
                                        </p:tav>
                                      </p:tavLst>
                                    </p:anim>
                                    <p:anim calcmode="lin" valueType="num">
                                      <p:cBhvr additive="base">
                                        <p:cTn id="13" dur="2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 fill="hold"/>
                                        <p:tgtEl>
                                          <p:spTgt spid="4"/>
                                        </p:tgtEl>
                                        <p:attrNameLst>
                                          <p:attrName>ppt_x</p:attrName>
                                        </p:attrNameLst>
                                      </p:cBhvr>
                                      <p:tavLst>
                                        <p:tav tm="0">
                                          <p:val>
                                            <p:strVal val="0-#ppt_w/2"/>
                                          </p:val>
                                        </p:tav>
                                        <p:tav tm="100000">
                                          <p:val>
                                            <p:strVal val="#ppt_x"/>
                                          </p:val>
                                        </p:tav>
                                      </p:tavLst>
                                    </p:anim>
                                    <p:anim calcmode="lin" valueType="num">
                                      <p:cBhvr additive="base">
                                        <p:cTn id="18" dur="2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标题 1"/>
          <p:cNvSpPr>
            <a:spLocks noGrp="1"/>
          </p:cNvSpPr>
          <p:nvPr>
            <p:ph type="title"/>
          </p:nvPr>
        </p:nvSpPr>
        <p:spPr/>
        <p:txBody>
          <a:bodyPr/>
          <a:lstStyle/>
          <a:p>
            <a:r>
              <a:rPr lang="zh-CN" altLang="en-US" sz="4300" dirty="0" smtClean="0"/>
              <a:t>三、我国社会主义法律的运行</a:t>
            </a:r>
          </a:p>
        </p:txBody>
      </p:sp>
      <p:pic>
        <p:nvPicPr>
          <p:cNvPr id="28675" name="Picture 6"/>
          <p:cNvPicPr>
            <a:picLocks noChangeAspect="1" noChangeArrowheads="1"/>
          </p:cNvPicPr>
          <p:nvPr/>
        </p:nvPicPr>
        <p:blipFill>
          <a:blip r:embed="rId3" cstate="print"/>
          <a:srcRect/>
          <a:stretch>
            <a:fillRect/>
          </a:stretch>
        </p:blipFill>
        <p:spPr bwMode="auto">
          <a:xfrm>
            <a:off x="1200151" y="1509185"/>
            <a:ext cx="965200" cy="986367"/>
          </a:xfrm>
          <a:prstGeom prst="rect">
            <a:avLst/>
          </a:prstGeom>
          <a:noFill/>
          <a:ln w="9525">
            <a:noFill/>
            <a:miter lim="800000"/>
            <a:headEnd/>
            <a:tailEnd/>
          </a:ln>
        </p:spPr>
      </p:pic>
      <p:pic>
        <p:nvPicPr>
          <p:cNvPr id="28676" name="Picture 8"/>
          <p:cNvPicPr>
            <a:picLocks noChangeAspect="1" noChangeArrowheads="1"/>
          </p:cNvPicPr>
          <p:nvPr/>
        </p:nvPicPr>
        <p:blipFill>
          <a:blip r:embed="rId4" cstate="print"/>
          <a:srcRect/>
          <a:stretch>
            <a:fillRect/>
          </a:stretch>
        </p:blipFill>
        <p:spPr bwMode="auto">
          <a:xfrm>
            <a:off x="1682751" y="2660651"/>
            <a:ext cx="996949" cy="1032933"/>
          </a:xfrm>
          <a:prstGeom prst="rect">
            <a:avLst/>
          </a:prstGeom>
          <a:noFill/>
          <a:ln w="9525">
            <a:noFill/>
            <a:miter lim="800000"/>
            <a:headEnd/>
            <a:tailEnd/>
          </a:ln>
        </p:spPr>
      </p:pic>
      <p:sp>
        <p:nvSpPr>
          <p:cNvPr id="9" name="六边形 8"/>
          <p:cNvSpPr/>
          <p:nvPr/>
        </p:nvSpPr>
        <p:spPr bwMode="auto">
          <a:xfrm>
            <a:off x="2639484" y="5113867"/>
            <a:ext cx="965200" cy="855133"/>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eaLnBrk="1" hangingPunct="1">
              <a:defRPr/>
            </a:pPr>
            <a:r>
              <a:rPr lang="en-US" altLang="zh-CN" sz="4300" b="1" dirty="0"/>
              <a:t>4</a:t>
            </a:r>
            <a:endParaRPr lang="zh-CN" altLang="en-US" sz="4300" b="1" dirty="0"/>
          </a:p>
        </p:txBody>
      </p:sp>
      <p:sp>
        <p:nvSpPr>
          <p:cNvPr id="10" name="六边形 9"/>
          <p:cNvSpPr/>
          <p:nvPr/>
        </p:nvSpPr>
        <p:spPr bwMode="auto">
          <a:xfrm>
            <a:off x="2197101" y="3820584"/>
            <a:ext cx="963084" cy="855133"/>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eaLnBrk="1" hangingPunct="1">
              <a:defRPr/>
            </a:pPr>
            <a:r>
              <a:rPr lang="en-US" altLang="zh-CN" sz="4300" b="1" dirty="0"/>
              <a:t>3</a:t>
            </a:r>
            <a:endParaRPr lang="zh-CN" altLang="en-US" sz="4300" b="1" dirty="0"/>
          </a:p>
        </p:txBody>
      </p:sp>
      <p:sp>
        <p:nvSpPr>
          <p:cNvPr id="28679" name="矩形 2"/>
          <p:cNvSpPr>
            <a:spLocks noChangeArrowheads="1"/>
          </p:cNvSpPr>
          <p:nvPr/>
        </p:nvSpPr>
        <p:spPr bwMode="auto">
          <a:xfrm>
            <a:off x="2506134" y="1532467"/>
            <a:ext cx="1988228" cy="538605"/>
          </a:xfrm>
          <a:prstGeom prst="rect">
            <a:avLst/>
          </a:prstGeom>
          <a:noFill/>
          <a:ln w="9525">
            <a:noFill/>
            <a:miter lim="800000"/>
          </a:ln>
        </p:spPr>
        <p:txBody>
          <a:bodyPr wrap="square" lIns="121917" tIns="60958" rIns="121917" bIns="60958">
            <a:spAutoFit/>
          </a:bodyPr>
          <a:lstStyle/>
          <a:p>
            <a:r>
              <a:rPr lang="zh-CN" altLang="en-US" sz="2700" dirty="0">
                <a:latin typeface="+mn-ea"/>
                <a:ea typeface="+mn-ea"/>
              </a:rPr>
              <a:t>法律制定</a:t>
            </a:r>
          </a:p>
        </p:txBody>
      </p:sp>
      <p:sp>
        <p:nvSpPr>
          <p:cNvPr id="28680" name="矩形 3"/>
          <p:cNvSpPr>
            <a:spLocks noChangeArrowheads="1"/>
          </p:cNvSpPr>
          <p:nvPr/>
        </p:nvSpPr>
        <p:spPr bwMode="auto">
          <a:xfrm>
            <a:off x="3122083" y="2683934"/>
            <a:ext cx="1988227" cy="538605"/>
          </a:xfrm>
          <a:prstGeom prst="rect">
            <a:avLst/>
          </a:prstGeom>
          <a:noFill/>
          <a:ln w="9525">
            <a:noFill/>
            <a:miter lim="800000"/>
          </a:ln>
        </p:spPr>
        <p:txBody>
          <a:bodyPr wrap="square" lIns="121917" tIns="60958" rIns="121917" bIns="60958">
            <a:spAutoFit/>
          </a:bodyPr>
          <a:lstStyle/>
          <a:p>
            <a:r>
              <a:rPr lang="zh-CN" altLang="en-US" sz="2700" dirty="0">
                <a:latin typeface="+mn-ea"/>
                <a:ea typeface="+mn-ea"/>
              </a:rPr>
              <a:t>法律执行</a:t>
            </a:r>
          </a:p>
        </p:txBody>
      </p:sp>
      <p:sp>
        <p:nvSpPr>
          <p:cNvPr id="28681" name="矩形 4"/>
          <p:cNvSpPr>
            <a:spLocks noChangeArrowheads="1"/>
          </p:cNvSpPr>
          <p:nvPr/>
        </p:nvSpPr>
        <p:spPr bwMode="auto">
          <a:xfrm>
            <a:off x="3604685" y="3860800"/>
            <a:ext cx="1985622" cy="538605"/>
          </a:xfrm>
          <a:prstGeom prst="rect">
            <a:avLst/>
          </a:prstGeom>
          <a:noFill/>
          <a:ln w="9525">
            <a:noFill/>
            <a:miter lim="800000"/>
          </a:ln>
        </p:spPr>
        <p:txBody>
          <a:bodyPr wrap="square" lIns="121917" tIns="60958" rIns="121917" bIns="60958">
            <a:spAutoFit/>
          </a:bodyPr>
          <a:lstStyle/>
          <a:p>
            <a:r>
              <a:rPr lang="zh-CN" altLang="en-US" sz="2700" dirty="0">
                <a:latin typeface="+mn-ea"/>
                <a:ea typeface="+mn-ea"/>
              </a:rPr>
              <a:t>法律适用</a:t>
            </a:r>
          </a:p>
        </p:txBody>
      </p:sp>
      <p:sp>
        <p:nvSpPr>
          <p:cNvPr id="28682" name="矩形 5"/>
          <p:cNvSpPr>
            <a:spLocks noChangeArrowheads="1"/>
          </p:cNvSpPr>
          <p:nvPr/>
        </p:nvSpPr>
        <p:spPr bwMode="auto">
          <a:xfrm>
            <a:off x="4017434" y="5278967"/>
            <a:ext cx="1988228" cy="538605"/>
          </a:xfrm>
          <a:prstGeom prst="rect">
            <a:avLst/>
          </a:prstGeom>
          <a:noFill/>
          <a:ln w="9525">
            <a:noFill/>
            <a:miter lim="800000"/>
          </a:ln>
        </p:spPr>
        <p:txBody>
          <a:bodyPr wrap="square" lIns="121917" tIns="60958" rIns="121917" bIns="60958">
            <a:spAutoFit/>
          </a:bodyPr>
          <a:lstStyle/>
          <a:p>
            <a:r>
              <a:rPr lang="zh-CN" altLang="en-US" sz="2700" dirty="0">
                <a:latin typeface="+mn-ea"/>
                <a:ea typeface="+mn-ea"/>
              </a:rPr>
              <a:t>法律遵守</a:t>
            </a:r>
          </a:p>
        </p:txBody>
      </p:sp>
      <p:pic>
        <p:nvPicPr>
          <p:cNvPr id="28683" name="Picture 2"/>
          <p:cNvPicPr>
            <a:picLocks noChangeAspect="1" noChangeArrowheads="1"/>
          </p:cNvPicPr>
          <p:nvPr/>
        </p:nvPicPr>
        <p:blipFill>
          <a:blip r:embed="rId5" cstate="print"/>
          <a:srcRect/>
          <a:stretch>
            <a:fillRect/>
          </a:stretch>
        </p:blipFill>
        <p:spPr bwMode="auto">
          <a:xfrm>
            <a:off x="6479118" y="1587501"/>
            <a:ext cx="5162549" cy="4400551"/>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a:xfrm>
            <a:off x="2063751" y="548217"/>
            <a:ext cx="8763000" cy="649816"/>
          </a:xfrm>
        </p:spPr>
        <p:txBody>
          <a:bodyPr/>
          <a:lstStyle/>
          <a:p>
            <a:r>
              <a:rPr lang="zh-CN" altLang="en-US" sz="4300" dirty="0" smtClean="0"/>
              <a:t>法律制定</a:t>
            </a:r>
          </a:p>
        </p:txBody>
      </p:sp>
      <p:pic>
        <p:nvPicPr>
          <p:cNvPr id="29699" name="Picture 2" descr="https://timgsa.baidu.com/timg?image&amp;quality=80&amp;size=b9999_10000&amp;sec=1525681773393&amp;di=04dbd9d1a363a8436d1f9c2086371aeb&amp;imgtype=0&amp;src=http%3A%2F%2Fm.jianshe99.com%2Fupload%2Fhtml%2F2013%2F12%2F19%2Fmalongyanb5c6c55cb0c94f76ba2410e55cb47f2f.jpg"/>
          <p:cNvPicPr>
            <a:picLocks noChangeAspect="1" noChangeArrowheads="1"/>
          </p:cNvPicPr>
          <p:nvPr/>
        </p:nvPicPr>
        <p:blipFill>
          <a:blip r:embed="rId3" cstate="print"/>
          <a:srcRect t="14272" b="9528"/>
          <a:stretch>
            <a:fillRect/>
          </a:stretch>
        </p:blipFill>
        <p:spPr bwMode="auto">
          <a:xfrm>
            <a:off x="1007533" y="1435101"/>
            <a:ext cx="8661400" cy="52451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标题 1"/>
          <p:cNvSpPr>
            <a:spLocks noGrp="1"/>
          </p:cNvSpPr>
          <p:nvPr>
            <p:ph type="title"/>
          </p:nvPr>
        </p:nvSpPr>
        <p:spPr>
          <a:xfrm>
            <a:off x="2063751" y="548217"/>
            <a:ext cx="8763000" cy="649816"/>
          </a:xfrm>
        </p:spPr>
        <p:txBody>
          <a:bodyPr/>
          <a:lstStyle/>
          <a:p>
            <a:r>
              <a:rPr lang="zh-CN" altLang="en-US" sz="4300" dirty="0" smtClean="0"/>
              <a:t>法律执行</a:t>
            </a:r>
          </a:p>
        </p:txBody>
      </p:sp>
      <p:grpSp>
        <p:nvGrpSpPr>
          <p:cNvPr id="2" name="组合 4"/>
          <p:cNvGrpSpPr/>
          <p:nvPr/>
        </p:nvGrpSpPr>
        <p:grpSpPr bwMode="auto">
          <a:xfrm>
            <a:off x="732367" y="1754718"/>
            <a:ext cx="6239933" cy="2093383"/>
            <a:chOff x="5719719" y="801752"/>
            <a:chExt cx="2272449" cy="842041"/>
          </a:xfrm>
        </p:grpSpPr>
        <p:sp>
          <p:nvSpPr>
            <p:cNvPr id="6" name="折角形 5"/>
            <p:cNvSpPr/>
            <p:nvPr/>
          </p:nvSpPr>
          <p:spPr>
            <a:xfrm>
              <a:off x="5719719" y="801752"/>
              <a:ext cx="2267824" cy="842041"/>
            </a:xfrm>
            <a:prstGeom prst="foldedCorner">
              <a:avLst/>
            </a:prstGeom>
          </p:spPr>
          <p:style>
            <a:lnRef idx="1">
              <a:schemeClr val="accent6"/>
            </a:lnRef>
            <a:fillRef idx="3">
              <a:schemeClr val="accent6"/>
            </a:fillRef>
            <a:effectRef idx="2">
              <a:schemeClr val="accent6"/>
            </a:effectRef>
            <a:fontRef idx="minor">
              <a:schemeClr val="lt1"/>
            </a:fontRef>
          </p:style>
          <p:txBody>
            <a:bodyPr anchor="ctr"/>
            <a:lstStyle/>
            <a:p>
              <a:pPr algn="ctr" eaLnBrk="1" hangingPunct="1">
                <a:defRPr/>
              </a:pPr>
              <a:endParaRPr lang="zh-CN" altLang="en-US"/>
            </a:p>
          </p:txBody>
        </p:sp>
        <p:sp>
          <p:nvSpPr>
            <p:cNvPr id="30729" name="Text Box 8"/>
            <p:cNvSpPr txBox="1">
              <a:spLocks noChangeArrowheads="1"/>
            </p:cNvSpPr>
            <p:nvPr/>
          </p:nvSpPr>
          <p:spPr bwMode="auto">
            <a:xfrm>
              <a:off x="5863978" y="940915"/>
              <a:ext cx="2128190" cy="371400"/>
            </a:xfrm>
            <a:prstGeom prst="rect">
              <a:avLst/>
            </a:prstGeom>
            <a:noFill/>
            <a:ln w="9525">
              <a:noFill/>
              <a:miter lim="800000"/>
            </a:ln>
          </p:spPr>
          <p:txBody>
            <a:bodyPr>
              <a:spAutoFit/>
            </a:bodyPr>
            <a:lstStyle/>
            <a:p>
              <a:r>
                <a:rPr lang="zh-CN" altLang="en-US" b="1">
                  <a:solidFill>
                    <a:schemeClr val="bg1"/>
                  </a:solidFill>
                  <a:latin typeface="微软雅黑" panose="020B0503020204020204" pitchFamily="34" charset="-122"/>
                  <a:ea typeface="微软雅黑" panose="020B0503020204020204" pitchFamily="34" charset="-122"/>
                </a:rPr>
                <a:t>在广义上，法律执行是指</a:t>
              </a:r>
              <a:r>
                <a:rPr lang="zh-CN" altLang="en-US" b="1">
                  <a:solidFill>
                    <a:srgbClr val="FFFF00"/>
                  </a:solidFill>
                  <a:latin typeface="微软雅黑" panose="020B0503020204020204" pitchFamily="34" charset="-122"/>
                  <a:ea typeface="微软雅黑" panose="020B0503020204020204" pitchFamily="34" charset="-122"/>
                </a:rPr>
                <a:t>国家机关（行政机关和司法机关）</a:t>
              </a:r>
              <a:r>
                <a:rPr lang="zh-CN" altLang="en-US" b="1">
                  <a:solidFill>
                    <a:schemeClr val="bg1"/>
                  </a:solidFill>
                  <a:latin typeface="微软雅黑" panose="020B0503020204020204" pitchFamily="34" charset="-122"/>
                  <a:ea typeface="微软雅黑" panose="020B0503020204020204" pitchFamily="34" charset="-122"/>
                </a:rPr>
                <a:t>及其公职人员，在国家和公共事务管理中依照法定职权和程序，贯彻和实施法律的活动。</a:t>
              </a:r>
            </a:p>
          </p:txBody>
        </p:sp>
      </p:grpSp>
      <p:grpSp>
        <p:nvGrpSpPr>
          <p:cNvPr id="3" name="组合 7"/>
          <p:cNvGrpSpPr/>
          <p:nvPr/>
        </p:nvGrpSpPr>
        <p:grpSpPr bwMode="auto">
          <a:xfrm>
            <a:off x="753533" y="4328585"/>
            <a:ext cx="6242051" cy="1329267"/>
            <a:chOff x="5719719" y="801752"/>
            <a:chExt cx="2272449" cy="842672"/>
          </a:xfrm>
        </p:grpSpPr>
        <p:sp>
          <p:nvSpPr>
            <p:cNvPr id="9" name="折角形 8"/>
            <p:cNvSpPr/>
            <p:nvPr/>
          </p:nvSpPr>
          <p:spPr>
            <a:xfrm>
              <a:off x="5719719" y="801752"/>
              <a:ext cx="2267826" cy="842672"/>
            </a:xfrm>
            <a:prstGeom prst="foldedCorner">
              <a:avLst/>
            </a:prstGeom>
          </p:spPr>
          <p:style>
            <a:lnRef idx="1">
              <a:schemeClr val="accent6"/>
            </a:lnRef>
            <a:fillRef idx="3">
              <a:schemeClr val="accent6"/>
            </a:fillRef>
            <a:effectRef idx="2">
              <a:schemeClr val="accent6"/>
            </a:effectRef>
            <a:fontRef idx="minor">
              <a:schemeClr val="lt1"/>
            </a:fontRef>
          </p:style>
          <p:txBody>
            <a:bodyPr anchor="ctr"/>
            <a:lstStyle/>
            <a:p>
              <a:pPr algn="ctr" eaLnBrk="1" hangingPunct="1">
                <a:defRPr/>
              </a:pPr>
              <a:endParaRPr lang="zh-CN" altLang="en-US"/>
            </a:p>
          </p:txBody>
        </p:sp>
        <p:sp>
          <p:nvSpPr>
            <p:cNvPr id="30727" name="Text Box 8"/>
            <p:cNvSpPr txBox="1">
              <a:spLocks noChangeArrowheads="1"/>
            </p:cNvSpPr>
            <p:nvPr/>
          </p:nvSpPr>
          <p:spPr bwMode="auto">
            <a:xfrm>
              <a:off x="5863978" y="940915"/>
              <a:ext cx="2128190" cy="409733"/>
            </a:xfrm>
            <a:prstGeom prst="rect">
              <a:avLst/>
            </a:prstGeom>
            <a:noFill/>
            <a:ln w="9525">
              <a:noFill/>
              <a:miter lim="800000"/>
            </a:ln>
          </p:spPr>
          <p:txBody>
            <a:bodyPr>
              <a:spAutoFit/>
            </a:bodyPr>
            <a:lstStyle/>
            <a:p>
              <a:pPr marL="381000" indent="-381000">
                <a:buFont typeface="Wingdings" panose="05000000000000000000" pitchFamily="2" charset="2"/>
                <a:buChar char="ü"/>
              </a:pPr>
              <a:r>
                <a:rPr lang="zh-CN" altLang="en-US" b="1" dirty="0">
                  <a:solidFill>
                    <a:schemeClr val="bg1"/>
                  </a:solidFill>
                  <a:latin typeface="微软雅黑" panose="020B0503020204020204" pitchFamily="34" charset="-122"/>
                  <a:ea typeface="微软雅黑" panose="020B0503020204020204" pitchFamily="34" charset="-122"/>
                </a:rPr>
                <a:t>在狭义上，法律执行则是指</a:t>
              </a:r>
              <a:r>
                <a:rPr lang="zh-CN" altLang="en-US" b="1" dirty="0">
                  <a:solidFill>
                    <a:srgbClr val="FFFF00"/>
                  </a:solidFill>
                  <a:latin typeface="微软雅黑" panose="020B0503020204020204" pitchFamily="34" charset="-122"/>
                  <a:ea typeface="微软雅黑" panose="020B0503020204020204" pitchFamily="34" charset="-122"/>
                </a:rPr>
                <a:t>国家行政机关执行</a:t>
              </a:r>
              <a:r>
                <a:rPr lang="zh-CN" altLang="en-US" b="1" dirty="0">
                  <a:solidFill>
                    <a:schemeClr val="bg1"/>
                  </a:solidFill>
                  <a:latin typeface="微软雅黑" panose="020B0503020204020204" pitchFamily="34" charset="-122"/>
                  <a:ea typeface="微软雅黑" panose="020B0503020204020204" pitchFamily="34" charset="-122"/>
                </a:rPr>
                <a:t>法律的活动，也被称为行政执法。</a:t>
              </a:r>
            </a:p>
          </p:txBody>
        </p:sp>
      </p:grpSp>
      <p:pic>
        <p:nvPicPr>
          <p:cNvPr id="30725" name="Picture 5" descr="https://timgsa.baidu.com/timg?image&amp;quality=80&amp;size=b9999_10000&amp;sec=1525837303813&amp;di=7b757528b0b981045ff9281b7ad3481d&amp;imgtype=0&amp;src=http%3A%2F%2Fwww.rmfz.org.cn%2Ffile%2Fupload%2F201610%2F21%2F15584871282.jpg"/>
          <p:cNvPicPr>
            <a:picLocks noChangeAspect="1" noChangeArrowheads="1"/>
          </p:cNvPicPr>
          <p:nvPr/>
        </p:nvPicPr>
        <p:blipFill>
          <a:blip r:embed="rId3" cstate="print"/>
          <a:srcRect/>
          <a:stretch>
            <a:fillRect/>
          </a:stretch>
        </p:blipFill>
        <p:spPr bwMode="auto">
          <a:xfrm>
            <a:off x="7446434" y="1957917"/>
            <a:ext cx="4296833" cy="322368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 fill="hold"/>
                                        <p:tgtEl>
                                          <p:spTgt spid="2"/>
                                        </p:tgtEl>
                                        <p:attrNameLst>
                                          <p:attrName>ppt_x</p:attrName>
                                        </p:attrNameLst>
                                      </p:cBhvr>
                                      <p:tavLst>
                                        <p:tav tm="0">
                                          <p:val>
                                            <p:strVal val="#ppt_x"/>
                                          </p:val>
                                        </p:tav>
                                        <p:tav tm="100000">
                                          <p:val>
                                            <p:strVal val="#ppt_x"/>
                                          </p:val>
                                        </p:tav>
                                      </p:tavLst>
                                    </p:anim>
                                    <p:anim calcmode="lin" valueType="num">
                                      <p:cBhvr additive="base">
                                        <p:cTn id="8" dur="2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200" fill="hold"/>
                                        <p:tgtEl>
                                          <p:spTgt spid="3"/>
                                        </p:tgtEl>
                                        <p:attrNameLst>
                                          <p:attrName>ppt_x</p:attrName>
                                        </p:attrNameLst>
                                      </p:cBhvr>
                                      <p:tavLst>
                                        <p:tav tm="0">
                                          <p:val>
                                            <p:strVal val="#ppt_x"/>
                                          </p:val>
                                        </p:tav>
                                        <p:tav tm="100000">
                                          <p:val>
                                            <p:strVal val="#ppt_x"/>
                                          </p:val>
                                        </p:tav>
                                      </p:tavLst>
                                    </p:anim>
                                    <p:anim calcmode="lin" valueType="num">
                                      <p:cBhvr additive="base">
                                        <p:cTn id="13" dur="2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3"/>
          <p:cNvSpPr>
            <a:spLocks noChangeArrowheads="1"/>
          </p:cNvSpPr>
          <p:nvPr/>
        </p:nvSpPr>
        <p:spPr bwMode="auto">
          <a:xfrm>
            <a:off x="1583267" y="268818"/>
            <a:ext cx="8204200" cy="1536700"/>
          </a:xfrm>
          <a:prstGeom prst="rect">
            <a:avLst/>
          </a:prstGeom>
          <a:noFill/>
          <a:ln>
            <a:noFill/>
          </a:ln>
        </p:spPr>
        <p:txBody>
          <a:bodyPr lIns="121917" tIns="60958" rIns="121917" bIns="60958"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zh-CN" altLang="en-US" sz="4800" b="1" dirty="0" smtClean="0">
                <a:solidFill>
                  <a:schemeClr val="tx2">
                    <a:lumMod val="75000"/>
                  </a:schemeClr>
                </a:solidFill>
                <a:effectLst>
                  <a:outerShdw blurRad="38100" dist="38100" dir="2700000" algn="tl">
                    <a:srgbClr val="000000"/>
                  </a:outerShdw>
                </a:effectLst>
                <a:ea typeface="华文行楷" panose="02010800040101010101" pitchFamily="2" charset="-122"/>
              </a:rPr>
              <a:t>依法行政是依法治国的关键</a:t>
            </a:r>
          </a:p>
        </p:txBody>
      </p:sp>
      <p:pic>
        <p:nvPicPr>
          <p:cNvPr id="31747" name="Picture 14" descr="NewsMedia_219067"/>
          <p:cNvPicPr>
            <a:picLocks noChangeAspect="1" noChangeArrowheads="1"/>
          </p:cNvPicPr>
          <p:nvPr/>
        </p:nvPicPr>
        <p:blipFill>
          <a:blip r:embed="rId4" cstate="print"/>
          <a:srcRect/>
          <a:stretch>
            <a:fillRect/>
          </a:stretch>
        </p:blipFill>
        <p:spPr bwMode="auto">
          <a:xfrm>
            <a:off x="1289051" y="1805517"/>
            <a:ext cx="3797300" cy="2436283"/>
          </a:xfrm>
          <a:prstGeom prst="rect">
            <a:avLst/>
          </a:prstGeom>
          <a:noFill/>
          <a:ln w="9525">
            <a:noFill/>
            <a:miter lim="800000"/>
            <a:headEnd/>
            <a:tailEnd/>
          </a:ln>
        </p:spPr>
      </p:pic>
      <p:graphicFrame>
        <p:nvGraphicFramePr>
          <p:cNvPr id="31748" name="Object 15"/>
          <p:cNvGraphicFramePr>
            <a:graphicFrameLocks noChangeAspect="1"/>
          </p:cNvGraphicFramePr>
          <p:nvPr/>
        </p:nvGraphicFramePr>
        <p:xfrm>
          <a:off x="6864351" y="1879601"/>
          <a:ext cx="3464983" cy="2366433"/>
        </p:xfrm>
        <a:graphic>
          <a:graphicData uri="http://schemas.openxmlformats.org/presentationml/2006/ole">
            <p:oleObj spid="_x0000_s28679" r:id="rId5" imgW="6175785" imgH="4218849" progId="">
              <p:embed/>
            </p:oleObj>
          </a:graphicData>
        </a:graphic>
      </p:graphicFrame>
      <p:sp>
        <p:nvSpPr>
          <p:cNvPr id="14" name="Rectangle 16"/>
          <p:cNvSpPr>
            <a:spLocks noChangeArrowheads="1"/>
          </p:cNvSpPr>
          <p:nvPr/>
        </p:nvSpPr>
        <p:spPr bwMode="auto">
          <a:xfrm>
            <a:off x="7152218" y="4868334"/>
            <a:ext cx="3331633" cy="677104"/>
          </a:xfrm>
          <a:prstGeom prst="rect">
            <a:avLst/>
          </a:prstGeom>
          <a:noFill/>
          <a:ln>
            <a:noFill/>
          </a:ln>
        </p:spPr>
        <p:txBody>
          <a:bodyPr lIns="121917" tIns="60958" rIns="121917" bIns="60958">
            <a:spAutoFit/>
          </a:bodyPr>
          <a:lstStyle/>
          <a:p>
            <a:pPr eaLnBrk="1" hangingPunct="1">
              <a:spcBef>
                <a:spcPct val="50000"/>
              </a:spcBef>
              <a:defRPr/>
            </a:pPr>
            <a:r>
              <a:rPr lang="zh-CN" altLang="en-US" dirty="0">
                <a:solidFill>
                  <a:schemeClr val="bg2">
                    <a:lumMod val="10000"/>
                  </a:schemeClr>
                </a:solidFill>
                <a:latin typeface="+mn-ea"/>
                <a:ea typeface="+mn-ea"/>
              </a:rPr>
              <a:t>    工商部门对人满为患的所谓“电脑屋”进行检查</a:t>
            </a:r>
          </a:p>
        </p:txBody>
      </p:sp>
      <p:sp>
        <p:nvSpPr>
          <p:cNvPr id="15" name="Rectangle 17"/>
          <p:cNvSpPr>
            <a:spLocks noChangeArrowheads="1"/>
          </p:cNvSpPr>
          <p:nvPr/>
        </p:nvSpPr>
        <p:spPr bwMode="auto">
          <a:xfrm>
            <a:off x="996951" y="4620684"/>
            <a:ext cx="4381500" cy="892548"/>
          </a:xfrm>
          <a:prstGeom prst="rect">
            <a:avLst/>
          </a:prstGeom>
          <a:noFill/>
          <a:ln>
            <a:noFill/>
          </a:ln>
        </p:spPr>
        <p:txBody>
          <a:bodyPr lIns="121917" tIns="60958" rIns="121917" bIns="60958" anchor="ctr">
            <a:spAutoFit/>
          </a:bodyPr>
          <a:lstStyle/>
          <a:p>
            <a:pPr eaLnBrk="1" hangingPunct="1">
              <a:defRPr/>
            </a:pPr>
            <a:r>
              <a:rPr lang="zh-CN" altLang="en-US" sz="3200" dirty="0">
                <a:solidFill>
                  <a:srgbClr val="FFFFFF"/>
                </a:solidFill>
                <a:latin typeface="+mn-ea"/>
                <a:ea typeface="+mn-ea"/>
              </a:rPr>
              <a:t>    </a:t>
            </a:r>
            <a:r>
              <a:rPr lang="zh-CN" altLang="en-US" dirty="0">
                <a:solidFill>
                  <a:schemeClr val="bg2">
                    <a:lumMod val="10000"/>
                  </a:schemeClr>
                </a:solidFill>
                <a:latin typeface="+mn-ea"/>
                <a:ea typeface="+mn-ea"/>
              </a:rPr>
              <a:t>这是温州海关的关员们正把一批假冒国际知名品牌的货物开盒拆解。 </a:t>
            </a:r>
          </a:p>
        </p:txBody>
      </p:sp>
    </p:spTree>
    <p:custDataLst>
      <p:tags r:id="rId2"/>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标题 1"/>
          <p:cNvSpPr>
            <a:spLocks noGrp="1"/>
          </p:cNvSpPr>
          <p:nvPr>
            <p:ph type="title"/>
          </p:nvPr>
        </p:nvSpPr>
        <p:spPr>
          <a:xfrm>
            <a:off x="2063751" y="548217"/>
            <a:ext cx="8763000" cy="649816"/>
          </a:xfrm>
        </p:spPr>
        <p:txBody>
          <a:bodyPr/>
          <a:lstStyle/>
          <a:p>
            <a:r>
              <a:rPr lang="zh-CN" altLang="en-US" sz="4300" dirty="0" smtClean="0"/>
              <a:t>法律适用</a:t>
            </a:r>
          </a:p>
        </p:txBody>
      </p:sp>
      <p:sp>
        <p:nvSpPr>
          <p:cNvPr id="11" name="Text Box 15"/>
          <p:cNvSpPr txBox="1">
            <a:spLocks noChangeArrowheads="1"/>
          </p:cNvSpPr>
          <p:nvPr/>
        </p:nvSpPr>
        <p:spPr bwMode="auto">
          <a:xfrm>
            <a:off x="60394" y="2292351"/>
            <a:ext cx="6927011" cy="3373227"/>
          </a:xfrm>
          <a:prstGeom prst="rect">
            <a:avLst/>
          </a:prstGeom>
          <a:noFill/>
          <a:ln>
            <a:noFill/>
          </a:ln>
        </p:spPr>
        <p:txBody>
          <a:bodyPr wrap="square" lIns="121917" tIns="60958" rIns="121917" bIns="60958">
            <a:spAutoFit/>
          </a:bodyPr>
          <a:lstStyle>
            <a:lvl1pPr>
              <a:defRPr sz="2800">
                <a:solidFill>
                  <a:srgbClr val="365AC0"/>
                </a:solidFill>
                <a:latin typeface="Arial" panose="020B0604020202020204" pitchFamily="34" charset="0"/>
                <a:ea typeface="宋体" panose="02010600030101010101" pitchFamily="2" charset="-122"/>
              </a:defRPr>
            </a:lvl1pPr>
            <a:lvl2pPr>
              <a:defRPr sz="2400">
                <a:solidFill>
                  <a:srgbClr val="365AC0"/>
                </a:solidFill>
                <a:latin typeface="Arial" panose="020B0604020202020204" pitchFamily="34" charset="0"/>
                <a:ea typeface="宋体" panose="02010600030101010101" pitchFamily="2" charset="-122"/>
              </a:defRPr>
            </a:lvl2pPr>
            <a:lvl3pPr marL="914400">
              <a:defRPr sz="2400">
                <a:solidFill>
                  <a:srgbClr val="365AC0"/>
                </a:solidFill>
                <a:latin typeface="Arial" panose="020B0604020202020204" pitchFamily="34" charset="0"/>
                <a:ea typeface="宋体" panose="02010600030101010101" pitchFamily="2" charset="-122"/>
              </a:defRPr>
            </a:lvl3pPr>
            <a:lvl4pPr>
              <a:defRPr sz="2000">
                <a:solidFill>
                  <a:srgbClr val="365AC0"/>
                </a:solidFill>
                <a:latin typeface="Arial" panose="020B0604020202020204" pitchFamily="34" charset="0"/>
                <a:ea typeface="宋体" panose="02010600030101010101" pitchFamily="2" charset="-122"/>
              </a:defRPr>
            </a:lvl4pPr>
            <a:lvl5pPr>
              <a:defRPr sz="2000">
                <a:solidFill>
                  <a:srgbClr val="365AC0"/>
                </a:solidFill>
                <a:latin typeface="Arial" panose="020B0604020202020204" pitchFamily="34" charset="0"/>
                <a:ea typeface="宋体" panose="02010600030101010101" pitchFamily="2" charset="-122"/>
              </a:defRPr>
            </a:lvl5pPr>
            <a:lvl6pPr>
              <a:defRPr sz="2000">
                <a:solidFill>
                  <a:srgbClr val="365AC0"/>
                </a:solidFill>
                <a:latin typeface="Arial" panose="020B0604020202020204" pitchFamily="34" charset="0"/>
                <a:ea typeface="宋体" panose="02010600030101010101" pitchFamily="2" charset="-122"/>
              </a:defRPr>
            </a:lvl6pPr>
            <a:lvl7pPr>
              <a:defRPr sz="2000">
                <a:solidFill>
                  <a:srgbClr val="365AC0"/>
                </a:solidFill>
                <a:latin typeface="Arial" panose="020B0604020202020204" pitchFamily="34" charset="0"/>
                <a:ea typeface="宋体" panose="02010600030101010101" pitchFamily="2" charset="-122"/>
              </a:defRPr>
            </a:lvl7pPr>
            <a:lvl8pPr>
              <a:defRPr sz="2000">
                <a:solidFill>
                  <a:srgbClr val="365AC0"/>
                </a:solidFill>
                <a:latin typeface="Arial" panose="020B0604020202020204" pitchFamily="34" charset="0"/>
                <a:ea typeface="宋体" panose="02010600030101010101" pitchFamily="2" charset="-122"/>
              </a:defRPr>
            </a:lvl8pPr>
            <a:lvl9pPr>
              <a:defRPr sz="2000">
                <a:solidFill>
                  <a:srgbClr val="365AC0"/>
                </a:solidFill>
                <a:latin typeface="Arial" panose="020B0604020202020204" pitchFamily="34" charset="0"/>
                <a:ea typeface="宋体" panose="02010600030101010101" pitchFamily="2" charset="-122"/>
              </a:defRPr>
            </a:lvl9pPr>
          </a:lstStyle>
          <a:p>
            <a:pPr eaLnBrk="1" hangingPunct="1">
              <a:lnSpc>
                <a:spcPct val="120000"/>
              </a:lnSpc>
              <a:defRPr/>
            </a:pPr>
            <a:r>
              <a:rPr lang="zh-CN" altLang="en-US" sz="3200" dirty="0" smtClean="0">
                <a:solidFill>
                  <a:schemeClr val="bg2">
                    <a:lumMod val="10000"/>
                  </a:schemeClr>
                </a:solidFill>
                <a:latin typeface="+mn-ea"/>
                <a:ea typeface="+mn-ea"/>
              </a:rPr>
              <a:t>  </a:t>
            </a:r>
            <a:r>
              <a:rPr lang="en-US" altLang="zh-CN" sz="2400" dirty="0" smtClean="0">
                <a:solidFill>
                  <a:schemeClr val="bg2">
                    <a:lumMod val="10000"/>
                  </a:schemeClr>
                </a:solidFill>
                <a:latin typeface="+mn-ea"/>
                <a:ea typeface="+mn-ea"/>
              </a:rPr>
              <a:t>1.</a:t>
            </a:r>
            <a:r>
              <a:rPr lang="zh-CN" altLang="en-US" sz="2400" dirty="0" smtClean="0">
                <a:solidFill>
                  <a:schemeClr val="bg2">
                    <a:lumMod val="10000"/>
                  </a:schemeClr>
                </a:solidFill>
                <a:latin typeface="+mn-ea"/>
                <a:ea typeface="+mn-ea"/>
              </a:rPr>
              <a:t>司法的主体</a:t>
            </a:r>
            <a:r>
              <a:rPr lang="en-US" altLang="zh-CN" sz="2400" dirty="0" smtClean="0">
                <a:solidFill>
                  <a:schemeClr val="bg2">
                    <a:lumMod val="10000"/>
                  </a:schemeClr>
                </a:solidFill>
                <a:latin typeface="+mn-ea"/>
                <a:ea typeface="+mn-ea"/>
              </a:rPr>
              <a:t>:</a:t>
            </a:r>
          </a:p>
          <a:p>
            <a:pPr lvl="2" eaLnBrk="1" hangingPunct="1">
              <a:lnSpc>
                <a:spcPct val="120000"/>
              </a:lnSpc>
              <a:buFont typeface="Wingdings" panose="05000000000000000000" pitchFamily="2" charset="2"/>
              <a:buChar char="Ø"/>
              <a:defRPr/>
            </a:pPr>
            <a:r>
              <a:rPr lang="zh-CN" altLang="en-US" dirty="0" smtClean="0">
                <a:solidFill>
                  <a:schemeClr val="bg2">
                    <a:lumMod val="10000"/>
                  </a:schemeClr>
                </a:solidFill>
                <a:latin typeface="+mn-ea"/>
                <a:ea typeface="+mn-ea"/>
              </a:rPr>
              <a:t>  人民法院</a:t>
            </a:r>
            <a:r>
              <a:rPr lang="en-US" altLang="zh-CN" dirty="0" smtClean="0">
                <a:solidFill>
                  <a:schemeClr val="bg2">
                    <a:lumMod val="10000"/>
                  </a:schemeClr>
                </a:solidFill>
                <a:latin typeface="+mn-ea"/>
                <a:ea typeface="+mn-ea"/>
              </a:rPr>
              <a:t>-----</a:t>
            </a:r>
            <a:r>
              <a:rPr lang="zh-CN" altLang="en-US" dirty="0" smtClean="0">
                <a:solidFill>
                  <a:schemeClr val="bg2">
                    <a:lumMod val="10000"/>
                  </a:schemeClr>
                </a:solidFill>
                <a:latin typeface="+mn-ea"/>
                <a:ea typeface="+mn-ea"/>
              </a:rPr>
              <a:t>审判权</a:t>
            </a:r>
          </a:p>
          <a:p>
            <a:pPr lvl="2" eaLnBrk="1" hangingPunct="1">
              <a:lnSpc>
                <a:spcPct val="120000"/>
              </a:lnSpc>
              <a:buFont typeface="Wingdings" panose="05000000000000000000" pitchFamily="2" charset="2"/>
              <a:buChar char="Ø"/>
              <a:defRPr/>
            </a:pPr>
            <a:r>
              <a:rPr lang="zh-CN" altLang="en-US" dirty="0" smtClean="0">
                <a:solidFill>
                  <a:schemeClr val="bg2">
                    <a:lumMod val="10000"/>
                  </a:schemeClr>
                </a:solidFill>
                <a:latin typeface="+mn-ea"/>
                <a:ea typeface="+mn-ea"/>
              </a:rPr>
              <a:t>  人民检察院</a:t>
            </a:r>
            <a:r>
              <a:rPr lang="en-US" altLang="zh-CN" dirty="0" smtClean="0">
                <a:solidFill>
                  <a:schemeClr val="bg2">
                    <a:lumMod val="10000"/>
                  </a:schemeClr>
                </a:solidFill>
                <a:latin typeface="+mn-ea"/>
                <a:ea typeface="+mn-ea"/>
              </a:rPr>
              <a:t>---</a:t>
            </a:r>
            <a:r>
              <a:rPr lang="zh-CN" altLang="en-US" dirty="0" smtClean="0">
                <a:solidFill>
                  <a:schemeClr val="bg2">
                    <a:lumMod val="10000"/>
                  </a:schemeClr>
                </a:solidFill>
                <a:latin typeface="+mn-ea"/>
                <a:ea typeface="+mn-ea"/>
              </a:rPr>
              <a:t>监督权</a:t>
            </a:r>
          </a:p>
          <a:p>
            <a:pPr eaLnBrk="1" hangingPunct="1">
              <a:lnSpc>
                <a:spcPct val="120000"/>
              </a:lnSpc>
              <a:defRPr/>
            </a:pPr>
            <a:endParaRPr lang="zh-CN" altLang="en-US" sz="2400" dirty="0" smtClean="0">
              <a:solidFill>
                <a:schemeClr val="bg2">
                  <a:lumMod val="10000"/>
                </a:schemeClr>
              </a:solidFill>
              <a:latin typeface="+mn-ea"/>
              <a:ea typeface="+mn-ea"/>
            </a:endParaRPr>
          </a:p>
          <a:p>
            <a:pPr eaLnBrk="1" hangingPunct="1">
              <a:lnSpc>
                <a:spcPct val="120000"/>
              </a:lnSpc>
              <a:defRPr/>
            </a:pPr>
            <a:r>
              <a:rPr lang="zh-CN" altLang="en-US" sz="2400" dirty="0" smtClean="0">
                <a:solidFill>
                  <a:schemeClr val="bg2">
                    <a:lumMod val="10000"/>
                  </a:schemeClr>
                </a:solidFill>
                <a:latin typeface="+mn-ea"/>
                <a:ea typeface="+mn-ea"/>
              </a:rPr>
              <a:t>  </a:t>
            </a:r>
            <a:r>
              <a:rPr lang="en-US" altLang="zh-CN" sz="2400" dirty="0" smtClean="0">
                <a:solidFill>
                  <a:schemeClr val="bg2">
                    <a:lumMod val="10000"/>
                  </a:schemeClr>
                </a:solidFill>
                <a:latin typeface="+mn-ea"/>
                <a:ea typeface="+mn-ea"/>
              </a:rPr>
              <a:t>2.</a:t>
            </a:r>
            <a:r>
              <a:rPr lang="zh-CN" altLang="en-US" sz="2400" dirty="0" smtClean="0">
                <a:solidFill>
                  <a:schemeClr val="bg2">
                    <a:lumMod val="10000"/>
                  </a:schemeClr>
                </a:solidFill>
                <a:latin typeface="+mn-ea"/>
                <a:ea typeface="+mn-ea"/>
              </a:rPr>
              <a:t>司法公正的意义</a:t>
            </a:r>
            <a:r>
              <a:rPr lang="en-US" altLang="zh-CN" sz="2400" dirty="0" smtClean="0">
                <a:solidFill>
                  <a:schemeClr val="bg2">
                    <a:lumMod val="10000"/>
                  </a:schemeClr>
                </a:solidFill>
                <a:latin typeface="+mn-ea"/>
                <a:ea typeface="+mn-ea"/>
              </a:rPr>
              <a:t>:</a:t>
            </a:r>
          </a:p>
          <a:p>
            <a:pPr lvl="2" eaLnBrk="1" hangingPunct="1">
              <a:lnSpc>
                <a:spcPct val="120000"/>
              </a:lnSpc>
              <a:buFont typeface="Wingdings" panose="05000000000000000000" pitchFamily="2" charset="2"/>
              <a:buChar char="Ø"/>
              <a:defRPr/>
            </a:pPr>
            <a:r>
              <a:rPr lang="zh-CN" altLang="en-US" dirty="0" smtClean="0">
                <a:solidFill>
                  <a:schemeClr val="bg2">
                    <a:lumMod val="10000"/>
                  </a:schemeClr>
                </a:solidFill>
                <a:latin typeface="+mn-ea"/>
                <a:ea typeface="+mn-ea"/>
              </a:rPr>
              <a:t>  司法公正是社会公正的最后一道防线</a:t>
            </a:r>
          </a:p>
          <a:p>
            <a:pPr lvl="2" eaLnBrk="1" hangingPunct="1">
              <a:lnSpc>
                <a:spcPct val="120000"/>
              </a:lnSpc>
              <a:buFont typeface="Wingdings" panose="05000000000000000000" pitchFamily="2" charset="2"/>
              <a:buChar char="Ø"/>
              <a:defRPr/>
            </a:pPr>
            <a:r>
              <a:rPr lang="zh-CN" altLang="en-US" dirty="0" smtClean="0">
                <a:solidFill>
                  <a:schemeClr val="bg2">
                    <a:lumMod val="10000"/>
                  </a:schemeClr>
                </a:solidFill>
                <a:latin typeface="+mn-ea"/>
                <a:ea typeface="+mn-ea"/>
              </a:rPr>
              <a:t>  司法公正是法律至高无上的权威的保障</a:t>
            </a:r>
          </a:p>
        </p:txBody>
      </p:sp>
      <p:sp>
        <p:nvSpPr>
          <p:cNvPr id="12" name="Rectangle 16"/>
          <p:cNvSpPr>
            <a:spLocks noChangeArrowheads="1"/>
          </p:cNvSpPr>
          <p:nvPr/>
        </p:nvSpPr>
        <p:spPr bwMode="auto">
          <a:xfrm>
            <a:off x="747185" y="1316567"/>
            <a:ext cx="5829300" cy="787904"/>
          </a:xfrm>
          <a:prstGeom prst="rect">
            <a:avLst/>
          </a:prstGeom>
          <a:noFill/>
          <a:ln>
            <a:noFill/>
          </a:ln>
        </p:spPr>
        <p:txBody>
          <a:bodyPr lIns="121917" tIns="60958" rIns="121917" bIns="60958">
            <a:spAutoFit/>
          </a:bodyPr>
          <a:lstStyle/>
          <a:p>
            <a:pPr eaLnBrk="1" hangingPunct="1">
              <a:lnSpc>
                <a:spcPct val="120000"/>
              </a:lnSpc>
              <a:defRPr/>
            </a:pPr>
            <a:r>
              <a:rPr lang="zh-CN" altLang="en-US" b="1" dirty="0">
                <a:solidFill>
                  <a:schemeClr val="tx2">
                    <a:lumMod val="50000"/>
                  </a:schemeClr>
                </a:solidFill>
                <a:latin typeface="黑体" panose="02010609060101010101" pitchFamily="49" charset="-122"/>
                <a:ea typeface="黑体" panose="02010609060101010101" pitchFamily="49" charset="-122"/>
              </a:rPr>
              <a:t>法律适用：指国家司法机关依照法定职权和程序适用法律处理各种案件的专门活动。</a:t>
            </a:r>
          </a:p>
        </p:txBody>
      </p:sp>
      <p:pic>
        <p:nvPicPr>
          <p:cNvPr id="32773" name="Picture 2" descr="http://news.youth.cn/sh/201804/W020180412495062923702.png"/>
          <p:cNvPicPr>
            <a:picLocks noChangeAspect="1" noChangeArrowheads="1"/>
          </p:cNvPicPr>
          <p:nvPr/>
        </p:nvPicPr>
        <p:blipFill>
          <a:blip r:embed="rId3" cstate="print"/>
          <a:srcRect/>
          <a:stretch>
            <a:fillRect/>
          </a:stretch>
        </p:blipFill>
        <p:spPr bwMode="auto">
          <a:xfrm>
            <a:off x="7046385" y="311152"/>
            <a:ext cx="4624916" cy="604943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标题 1"/>
          <p:cNvSpPr>
            <a:spLocks noGrp="1"/>
          </p:cNvSpPr>
          <p:nvPr>
            <p:ph type="title"/>
          </p:nvPr>
        </p:nvSpPr>
        <p:spPr/>
        <p:txBody>
          <a:bodyPr/>
          <a:lstStyle/>
          <a:p>
            <a:r>
              <a:rPr lang="zh-CN" altLang="en-US" sz="4300" dirty="0" smtClean="0"/>
              <a:t>法律遵守</a:t>
            </a:r>
          </a:p>
        </p:txBody>
      </p:sp>
      <p:sp>
        <p:nvSpPr>
          <p:cNvPr id="33795" name="内容占位符 2"/>
          <p:cNvSpPr>
            <a:spLocks noGrp="1"/>
          </p:cNvSpPr>
          <p:nvPr>
            <p:ph idx="1"/>
          </p:nvPr>
        </p:nvSpPr>
        <p:spPr>
          <a:xfrm>
            <a:off x="624417" y="1350434"/>
            <a:ext cx="10972800" cy="2654300"/>
          </a:xfrm>
        </p:spPr>
        <p:txBody>
          <a:bodyPr/>
          <a:lstStyle/>
          <a:p>
            <a:pPr>
              <a:lnSpc>
                <a:spcPct val="150000"/>
              </a:lnSpc>
              <a:buFont typeface="Wingdings" panose="05000000000000000000" pitchFamily="2" charset="2"/>
              <a:buChar char="Ø"/>
            </a:pPr>
            <a:r>
              <a:rPr lang="en-US" altLang="zh-CN" dirty="0" smtClean="0"/>
              <a:t>1.</a:t>
            </a:r>
            <a:r>
              <a:rPr lang="zh-CN" altLang="en-US" dirty="0" smtClean="0"/>
              <a:t>守法的含义：是指国家机关、社会组织和公民个人依照法律规定行使权力和权利以及履行职责和义务的活动。</a:t>
            </a:r>
          </a:p>
          <a:p>
            <a:pPr>
              <a:lnSpc>
                <a:spcPct val="150000"/>
              </a:lnSpc>
              <a:buFont typeface="Wingdings" panose="05000000000000000000" pitchFamily="2" charset="2"/>
              <a:buChar char="Ø"/>
            </a:pPr>
            <a:r>
              <a:rPr lang="en-US" altLang="zh-CN" dirty="0" smtClean="0"/>
              <a:t>2.</a:t>
            </a:r>
            <a:r>
              <a:rPr lang="zh-CN" altLang="en-US" dirty="0" smtClean="0"/>
              <a:t>守法的两个方面</a:t>
            </a:r>
            <a:r>
              <a:rPr lang="en-US" altLang="zh-CN" dirty="0" smtClean="0"/>
              <a:t>: </a:t>
            </a:r>
            <a:r>
              <a:rPr lang="zh-CN" altLang="en-US" dirty="0" smtClean="0"/>
              <a:t>依法行使权利、依法履行义务</a:t>
            </a:r>
          </a:p>
          <a:p>
            <a:pPr>
              <a:lnSpc>
                <a:spcPct val="150000"/>
              </a:lnSpc>
              <a:buFont typeface="Wingdings" panose="05000000000000000000" pitchFamily="2" charset="2"/>
              <a:buChar char="Ø"/>
            </a:pPr>
            <a:r>
              <a:rPr lang="en-US" altLang="zh-CN" dirty="0" smtClean="0"/>
              <a:t>3.</a:t>
            </a:r>
            <a:r>
              <a:rPr lang="zh-CN" altLang="en-US" dirty="0" smtClean="0"/>
              <a:t>守法的主体</a:t>
            </a:r>
            <a:r>
              <a:rPr lang="en-US" altLang="zh-CN" dirty="0" smtClean="0"/>
              <a:t>: </a:t>
            </a:r>
            <a:r>
              <a:rPr lang="zh-CN" altLang="en-US" dirty="0" smtClean="0"/>
              <a:t>一切组织和个人。</a:t>
            </a:r>
          </a:p>
        </p:txBody>
      </p:sp>
      <p:sp>
        <p:nvSpPr>
          <p:cNvPr id="5" name="折角形 4"/>
          <p:cNvSpPr/>
          <p:nvPr/>
        </p:nvSpPr>
        <p:spPr bwMode="auto">
          <a:xfrm>
            <a:off x="922867" y="4389967"/>
            <a:ext cx="9313333" cy="1246717"/>
          </a:xfrm>
          <a:prstGeom prst="foldedCorner">
            <a:avLst/>
          </a:prstGeom>
          <a:solidFill>
            <a:srgbClr val="A1C9ED"/>
          </a:solidFill>
        </p:spPr>
        <p:style>
          <a:lnRef idx="1">
            <a:schemeClr val="accent2"/>
          </a:lnRef>
          <a:fillRef idx="3">
            <a:schemeClr val="accent2"/>
          </a:fillRef>
          <a:effectRef idx="2">
            <a:schemeClr val="accent2"/>
          </a:effectRef>
          <a:fontRef idx="minor">
            <a:schemeClr val="lt1"/>
          </a:fontRef>
        </p:style>
        <p:txBody>
          <a:bodyPr lIns="121917" tIns="60958" rIns="121917" bIns="60958" anchor="ctr"/>
          <a:lstStyle/>
          <a:p>
            <a:pPr eaLnBrk="1" hangingPunct="1">
              <a:lnSpc>
                <a:spcPct val="150000"/>
              </a:lnSpc>
              <a:defRPr/>
            </a:pPr>
            <a:r>
              <a:rPr lang="en-US" altLang="zh-CN" sz="1900" b="1"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900" b="1" dirty="0">
                <a:solidFill>
                  <a:schemeClr val="tx1">
                    <a:lumMod val="95000"/>
                    <a:lumOff val="5000"/>
                  </a:schemeClr>
                </a:solidFill>
                <a:latin typeface="微软雅黑" panose="020B0503020204020204" pitchFamily="34" charset="-122"/>
                <a:ea typeface="微软雅黑" panose="020B0503020204020204" pitchFamily="34" charset="-122"/>
              </a:rPr>
              <a:t>宪法</a:t>
            </a:r>
            <a:r>
              <a:rPr lang="en-US" altLang="zh-CN" sz="1900" b="1"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1900" b="1" dirty="0">
                <a:solidFill>
                  <a:schemeClr val="tx1">
                    <a:lumMod val="95000"/>
                    <a:lumOff val="5000"/>
                  </a:schemeClr>
                </a:solidFill>
                <a:latin typeface="微软雅黑" panose="020B0503020204020204" pitchFamily="34" charset="-122"/>
                <a:ea typeface="微软雅黑" panose="020B0503020204020204" pitchFamily="34" charset="-122"/>
              </a:rPr>
              <a:t>第</a:t>
            </a:r>
            <a:r>
              <a:rPr lang="en-US" altLang="zh-CN" sz="1900" b="1" dirty="0">
                <a:solidFill>
                  <a:schemeClr val="tx1">
                    <a:lumMod val="95000"/>
                    <a:lumOff val="5000"/>
                  </a:schemeClr>
                </a:solidFill>
                <a:latin typeface="微软雅黑" panose="020B0503020204020204" pitchFamily="34" charset="-122"/>
                <a:ea typeface="微软雅黑" panose="020B0503020204020204" pitchFamily="34" charset="-122"/>
              </a:rPr>
              <a:t>5</a:t>
            </a:r>
            <a:r>
              <a:rPr lang="zh-CN" altLang="en-US" sz="1900" b="1" dirty="0">
                <a:solidFill>
                  <a:schemeClr val="tx1">
                    <a:lumMod val="95000"/>
                    <a:lumOff val="5000"/>
                  </a:schemeClr>
                </a:solidFill>
                <a:latin typeface="微软雅黑" panose="020B0503020204020204" pitchFamily="34" charset="-122"/>
                <a:ea typeface="微软雅黑" panose="020B0503020204020204" pitchFamily="34" charset="-122"/>
              </a:rPr>
              <a:t>条明确规定：“一切国家机关和武装力量、各政党和各社会团体、各企业事业组织都必须遵守宪法和法律。一切违反宪法和法律的行为，必须予以追究。”</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标题 3"/>
          <p:cNvSpPr>
            <a:spLocks noGrp="1"/>
          </p:cNvSpPr>
          <p:nvPr>
            <p:ph type="title"/>
          </p:nvPr>
        </p:nvSpPr>
        <p:spPr/>
        <p:txBody>
          <a:bodyPr/>
          <a:lstStyle/>
          <a:p>
            <a:r>
              <a:rPr lang="zh-CN" altLang="en-US" sz="5900" dirty="0" smtClean="0">
                <a:sym typeface="Wingdings 3" panose="05040102010807070707" pitchFamily="18" charset="2"/>
              </a:rPr>
              <a:t></a:t>
            </a:r>
            <a:r>
              <a:rPr lang="zh-CN" altLang="en-US" sz="5900" dirty="0" smtClean="0"/>
              <a:t>案例导入</a:t>
            </a:r>
            <a:r>
              <a:rPr lang="en-US" altLang="zh-CN" sz="5900" dirty="0" smtClean="0"/>
              <a:t>1</a:t>
            </a:r>
            <a:endParaRPr lang="zh-CN" altLang="en-US" sz="5900" dirty="0" smtClean="0"/>
          </a:p>
        </p:txBody>
      </p:sp>
      <p:sp>
        <p:nvSpPr>
          <p:cNvPr id="17" name="任意多边形 16"/>
          <p:cNvSpPr/>
          <p:nvPr/>
        </p:nvSpPr>
        <p:spPr>
          <a:xfrm>
            <a:off x="1107018" y="1267884"/>
            <a:ext cx="10557933" cy="4866216"/>
          </a:xfrm>
          <a:custGeom>
            <a:avLst/>
            <a:gdLst>
              <a:gd name="connsiteX0" fmla="*/ 374574 w 374574"/>
              <a:gd name="connsiteY0" fmla="*/ 2291509 h 2291509"/>
              <a:gd name="connsiteX1" fmla="*/ 374574 w 374574"/>
              <a:gd name="connsiteY1" fmla="*/ 0 h 2291509"/>
              <a:gd name="connsiteX2" fmla="*/ 0 w 374574"/>
              <a:gd name="connsiteY2" fmla="*/ 0 h 2291509"/>
            </a:gdLst>
            <a:ahLst/>
            <a:cxnLst>
              <a:cxn ang="0">
                <a:pos x="connsiteX0" y="connsiteY0"/>
              </a:cxn>
              <a:cxn ang="0">
                <a:pos x="connsiteX1" y="connsiteY1"/>
              </a:cxn>
              <a:cxn ang="0">
                <a:pos x="connsiteX2" y="connsiteY2"/>
              </a:cxn>
            </a:cxnLst>
            <a:rect l="l" t="t" r="r" b="b"/>
            <a:pathLst>
              <a:path w="374574" h="2291509">
                <a:moveTo>
                  <a:pt x="374574" y="2291509"/>
                </a:moveTo>
                <a:lnTo>
                  <a:pt x="374574" y="0"/>
                </a:lnTo>
                <a:lnTo>
                  <a:pt x="0" y="0"/>
                </a:lnTo>
              </a:path>
            </a:pathLst>
          </a:custGeom>
          <a:ln>
            <a:headEnd type="oval"/>
            <a:tailEnd type="oval" w="med" len="med"/>
          </a:ln>
        </p:spPr>
        <p:style>
          <a:lnRef idx="1">
            <a:schemeClr val="accent4"/>
          </a:lnRef>
          <a:fillRef idx="0">
            <a:schemeClr val="accent4"/>
          </a:fillRef>
          <a:effectRef idx="0">
            <a:schemeClr val="accent4"/>
          </a:effectRef>
          <a:fontRef idx="minor">
            <a:schemeClr val="tx1"/>
          </a:fontRef>
        </p:style>
        <p:txBody>
          <a:bodyPr lIns="121917" tIns="60958" rIns="121917" bIns="60958" anchor="ctr"/>
          <a:lstStyle/>
          <a:p>
            <a:pPr algn="ctr" eaLnBrk="1" hangingPunct="1">
              <a:defRPr/>
            </a:pPr>
            <a:endParaRPr lang="zh-CN" altLang="en-US">
              <a:solidFill>
                <a:prstClr val="black"/>
              </a:solidFill>
            </a:endParaRPr>
          </a:p>
        </p:txBody>
      </p:sp>
      <p:sp>
        <p:nvSpPr>
          <p:cNvPr id="20" name="TextBox 11"/>
          <p:cNvSpPr txBox="1">
            <a:spLocks noChangeArrowheads="1"/>
          </p:cNvSpPr>
          <p:nvPr/>
        </p:nvSpPr>
        <p:spPr bwMode="auto">
          <a:xfrm flipH="1">
            <a:off x="1011768" y="1337734"/>
            <a:ext cx="10555817" cy="1992849"/>
          </a:xfrm>
          <a:prstGeom prst="rect">
            <a:avLst/>
          </a:prstGeom>
          <a:noFill/>
          <a:ln>
            <a:noFill/>
          </a:ln>
        </p:spPr>
        <p:txBody>
          <a:bodyPr lIns="121917" tIns="60958" rIns="121917" bIns="6095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defRPr/>
            </a:pPr>
            <a:r>
              <a:rPr lang="zh-CN" altLang="en-US" sz="2700" kern="0" dirty="0">
                <a:solidFill>
                  <a:sysClr val="windowText" lastClr="000000">
                    <a:lumMod val="85000"/>
                    <a:lumOff val="15000"/>
                  </a:sysClr>
                </a:solidFill>
                <a:latin typeface="+mn-ea"/>
                <a:ea typeface="+mn-ea"/>
              </a:rPr>
              <a:t>黄洋以“急性肝损伤”被送往中山医院后，正在此见习的嫌疑人林森浩亲自为黄洋做</a:t>
            </a:r>
            <a:r>
              <a:rPr lang="en-US" altLang="zh-CN" sz="2700" kern="0" dirty="0">
                <a:solidFill>
                  <a:sysClr val="windowText" lastClr="000000">
                    <a:lumMod val="85000"/>
                    <a:lumOff val="15000"/>
                  </a:sysClr>
                </a:solidFill>
                <a:latin typeface="+mn-ea"/>
                <a:ea typeface="+mn-ea"/>
              </a:rPr>
              <a:t>B</a:t>
            </a:r>
            <a:r>
              <a:rPr lang="zh-CN" altLang="en-US" sz="2700" kern="0" dirty="0">
                <a:solidFill>
                  <a:sysClr val="windowText" lastClr="000000">
                    <a:lumMod val="85000"/>
                    <a:lumOff val="15000"/>
                  </a:sysClr>
                </a:solidFill>
                <a:latin typeface="+mn-ea"/>
                <a:ea typeface="+mn-ea"/>
              </a:rPr>
              <a:t>超检查，还告诉黄洋：没有什么事。其后还亲自带着水果前去看望</a:t>
            </a:r>
            <a:r>
              <a:rPr lang="zh-CN" altLang="en-US" sz="2700" kern="0" dirty="0" smtClean="0">
                <a:solidFill>
                  <a:sysClr val="windowText" lastClr="000000">
                    <a:lumMod val="85000"/>
                    <a:lumOff val="15000"/>
                  </a:sysClr>
                </a:solidFill>
                <a:latin typeface="+mn-ea"/>
                <a:ea typeface="+mn-ea"/>
              </a:rPr>
              <a:t>过。</a:t>
            </a:r>
            <a:endParaRPr lang="zh-CN" altLang="en-US" sz="2700" kern="0" dirty="0">
              <a:solidFill>
                <a:sysClr val="windowText" lastClr="000000">
                  <a:lumMod val="85000"/>
                  <a:lumOff val="15000"/>
                </a:sysClr>
              </a:solidFill>
              <a:latin typeface="+mn-ea"/>
              <a:ea typeface="+mn-ea"/>
            </a:endParaRPr>
          </a:p>
        </p:txBody>
      </p:sp>
      <p:pic>
        <p:nvPicPr>
          <p:cNvPr id="6149" name="Picture 2" descr="https://gss2.bdstatic.com/9fo3dSag_xI4khGkpoWK1HF6hhy/baike/crop%3D0%2C6%2C550%2C363%3Bc0%3Dbaike80%2C5%2C5%2C80%2C26/sign=c49baa3594510fb36c562dd7e403e4a3/0b55b319ebc4b74561ff539ac5fc1e178b8215d6.jpg"/>
          <p:cNvPicPr>
            <a:picLocks noChangeAspect="1" noChangeArrowheads="1"/>
          </p:cNvPicPr>
          <p:nvPr/>
        </p:nvPicPr>
        <p:blipFill>
          <a:blip r:embed="rId3" cstate="print"/>
          <a:srcRect/>
          <a:stretch>
            <a:fillRect/>
          </a:stretch>
        </p:blipFill>
        <p:spPr bwMode="auto">
          <a:xfrm>
            <a:off x="5615517" y="3141134"/>
            <a:ext cx="5086349" cy="3357033"/>
          </a:xfrm>
          <a:prstGeom prst="rect">
            <a:avLst/>
          </a:prstGeom>
          <a:noFill/>
          <a:ln w="9525">
            <a:noFill/>
            <a:miter lim="800000"/>
            <a:headEnd/>
            <a:tailEnd/>
          </a:ln>
        </p:spPr>
      </p:pic>
      <p:sp>
        <p:nvSpPr>
          <p:cNvPr id="2" name="矩形 1"/>
          <p:cNvSpPr/>
          <p:nvPr/>
        </p:nvSpPr>
        <p:spPr>
          <a:xfrm>
            <a:off x="814918" y="3429000"/>
            <a:ext cx="4226983" cy="2616097"/>
          </a:xfrm>
          <a:prstGeom prst="rect">
            <a:avLst/>
          </a:prstGeom>
        </p:spPr>
        <p:txBody>
          <a:bodyPr lIns="121917" tIns="60958" rIns="121917" bIns="60958">
            <a:spAutoFit/>
          </a:bodyPr>
          <a:lstStyle/>
          <a:p>
            <a:pPr eaLnBrk="1" hangingPunct="1">
              <a:lnSpc>
                <a:spcPct val="150000"/>
              </a:lnSpc>
              <a:defRPr/>
            </a:pPr>
            <a:r>
              <a:rPr lang="en-US" altLang="zh-CN" sz="2700" kern="0" dirty="0">
                <a:solidFill>
                  <a:srgbClr val="C00000"/>
                </a:solidFill>
                <a:latin typeface="+mn-ea"/>
                <a:ea typeface="+mn-ea"/>
              </a:rPr>
              <a:t>2015</a:t>
            </a:r>
            <a:r>
              <a:rPr lang="zh-CN" altLang="en-US" sz="2700" kern="0" dirty="0">
                <a:solidFill>
                  <a:srgbClr val="C00000"/>
                </a:solidFill>
                <a:latin typeface="+mn-ea"/>
                <a:ea typeface="+mn-ea"/>
              </a:rPr>
              <a:t>年</a:t>
            </a:r>
            <a:r>
              <a:rPr lang="en-US" altLang="zh-CN" sz="2700" kern="0" dirty="0">
                <a:solidFill>
                  <a:srgbClr val="C00000"/>
                </a:solidFill>
                <a:latin typeface="+mn-ea"/>
                <a:ea typeface="+mn-ea"/>
              </a:rPr>
              <a:t>12</a:t>
            </a:r>
            <a:r>
              <a:rPr lang="zh-CN" altLang="en-US" sz="2700" kern="0" dirty="0">
                <a:solidFill>
                  <a:srgbClr val="C00000"/>
                </a:solidFill>
                <a:latin typeface="+mn-ea"/>
                <a:ea typeface="+mn-ea"/>
              </a:rPr>
              <a:t>月</a:t>
            </a:r>
            <a:r>
              <a:rPr lang="en-US" altLang="zh-CN" sz="2700" kern="0" dirty="0">
                <a:solidFill>
                  <a:srgbClr val="C00000"/>
                </a:solidFill>
                <a:latin typeface="+mn-ea"/>
                <a:ea typeface="+mn-ea"/>
              </a:rPr>
              <a:t>9</a:t>
            </a:r>
            <a:r>
              <a:rPr lang="zh-CN" altLang="en-US" sz="2700" kern="0" dirty="0">
                <a:solidFill>
                  <a:srgbClr val="C00000"/>
                </a:solidFill>
                <a:latin typeface="+mn-ea"/>
                <a:ea typeface="+mn-ea"/>
              </a:rPr>
              <a:t>日，最高法下发核准林森浩死刑的裁定书。 </a:t>
            </a:r>
            <a:r>
              <a:rPr lang="en-US" altLang="zh-CN" sz="2700" kern="0" dirty="0">
                <a:solidFill>
                  <a:srgbClr val="C00000"/>
                </a:solidFill>
                <a:latin typeface="+mn-ea"/>
                <a:ea typeface="+mn-ea"/>
              </a:rPr>
              <a:t>11</a:t>
            </a:r>
            <a:r>
              <a:rPr lang="zh-CN" altLang="en-US" sz="2700" kern="0" dirty="0">
                <a:solidFill>
                  <a:srgbClr val="C00000"/>
                </a:solidFill>
                <a:latin typeface="+mn-ea"/>
                <a:ea typeface="+mn-ea"/>
              </a:rPr>
              <a:t>日，林森浩被依法执行死刑，终年</a:t>
            </a:r>
            <a:r>
              <a:rPr lang="en-US" altLang="zh-CN" sz="2700" kern="0" dirty="0">
                <a:solidFill>
                  <a:srgbClr val="C00000"/>
                </a:solidFill>
                <a:latin typeface="+mn-ea"/>
                <a:ea typeface="+mn-ea"/>
              </a:rPr>
              <a:t>29</a:t>
            </a:r>
            <a:r>
              <a:rPr lang="zh-CN" altLang="en-US" sz="2700" kern="0" dirty="0">
                <a:solidFill>
                  <a:srgbClr val="C00000"/>
                </a:solidFill>
                <a:latin typeface="+mn-ea"/>
                <a:ea typeface="+mn-ea"/>
              </a:rPr>
              <a:t>岁。</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200" fill="hold"/>
                                        <p:tgtEl>
                                          <p:spTgt spid="17"/>
                                        </p:tgtEl>
                                        <p:attrNameLst>
                                          <p:attrName>ppt_x</p:attrName>
                                        </p:attrNameLst>
                                      </p:cBhvr>
                                      <p:tavLst>
                                        <p:tav tm="0">
                                          <p:val>
                                            <p:strVal val="0-#ppt_w/2"/>
                                          </p:val>
                                        </p:tav>
                                        <p:tav tm="100000">
                                          <p:val>
                                            <p:strVal val="#ppt_x"/>
                                          </p:val>
                                        </p:tav>
                                      </p:tavLst>
                                    </p:anim>
                                    <p:anim calcmode="lin" valueType="num">
                                      <p:cBhvr additive="base">
                                        <p:cTn id="8" dur="2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00" fill="hold"/>
                                        <p:tgtEl>
                                          <p:spTgt spid="20"/>
                                        </p:tgtEl>
                                        <p:attrNameLst>
                                          <p:attrName>ppt_x</p:attrName>
                                        </p:attrNameLst>
                                      </p:cBhvr>
                                      <p:tavLst>
                                        <p:tav tm="0">
                                          <p:val>
                                            <p:strVal val="0-#ppt_w/2"/>
                                          </p:val>
                                        </p:tav>
                                        <p:tav tm="100000">
                                          <p:val>
                                            <p:strVal val="#ppt_x"/>
                                          </p:val>
                                        </p:tav>
                                      </p:tavLst>
                                    </p:anim>
                                    <p:anim calcmode="lin" valueType="num">
                                      <p:cBhvr additive="base">
                                        <p:cTn id="12" dur="2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
        <p:nvSpPr>
          <p:cNvPr id="4" name="标题 1"/>
          <p:cNvSpPr txBox="1"/>
          <p:nvPr/>
        </p:nvSpPr>
        <p:spPr bwMode="auto">
          <a:xfrm>
            <a:off x="719667" y="1123952"/>
            <a:ext cx="11137900" cy="817033"/>
          </a:xfrm>
          <a:prstGeom prst="rect">
            <a:avLst/>
          </a:prstGeom>
          <a:noFill/>
          <a:ln w="9525">
            <a:noFill/>
            <a:miter lim="800000"/>
          </a:ln>
        </p:spPr>
        <p:txBody>
          <a:bodyPr vert="horz" wrap="square" lIns="0" tIns="45720" rIns="0" bIns="0" numCol="1" anchor="b"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700" b="0" i="0" u="none" strike="noStrike" kern="1200" cap="none" spc="0" normalizeH="0" baseline="0" noProof="0" smtClean="0">
                <a:ln>
                  <a:noFill/>
                </a:ln>
                <a:solidFill>
                  <a:schemeClr val="tx2"/>
                </a:solidFill>
                <a:effectLst/>
                <a:uLnTx/>
                <a:uFillTx/>
                <a:latin typeface="+mj-lt"/>
                <a:ea typeface="+mj-ea"/>
                <a:cs typeface="+mj-cs"/>
              </a:rPr>
              <a:t>第二节  以宪法为核心的中国特色社会主义法律体系</a:t>
            </a:r>
            <a:endParaRPr kumimoji="0" lang="zh-CN" altLang="en-US" sz="3700" b="0" i="0" u="none" strike="noStrike" kern="1200" cap="none" spc="0" normalizeH="0" baseline="0" noProof="0" dirty="0">
              <a:ln>
                <a:noFill/>
              </a:ln>
              <a:solidFill>
                <a:schemeClr val="tx2"/>
              </a:solidFill>
              <a:effectLst/>
              <a:uLnTx/>
              <a:uFillTx/>
              <a:latin typeface="+mj-lt"/>
              <a:ea typeface="+mj-ea"/>
              <a:cs typeface="+mj-cs"/>
            </a:endParaRPr>
          </a:p>
        </p:txBody>
      </p:sp>
      <p:sp>
        <p:nvSpPr>
          <p:cNvPr id="5" name="副标题 2"/>
          <p:cNvSpPr txBox="1"/>
          <p:nvPr/>
        </p:nvSpPr>
        <p:spPr bwMode="auto">
          <a:xfrm>
            <a:off x="4176184" y="2948518"/>
            <a:ext cx="7103533" cy="2880783"/>
          </a:xfrm>
          <a:prstGeom prst="rect">
            <a:avLst/>
          </a:prstGeom>
          <a:noFill/>
          <a:ln w="9525">
            <a:noFill/>
            <a:miter lim="800000"/>
          </a:ln>
        </p:spPr>
        <p:txBody>
          <a:bodyPr vert="horz" wrap="square" lIns="91440" tIns="45720" rIns="91440" bIns="45720" numCol="1" anchor="t" anchorCtr="0" compatLnSpc="1"/>
          <a:lstStyle/>
          <a:p>
            <a:pPr marL="273050" marR="0" lvl="0" indent="-273050" algn="l" defTabSz="914400" rtl="0" eaLnBrk="1" fontAlgn="base" latinLnBrk="0" hangingPunct="1">
              <a:lnSpc>
                <a:spcPct val="150000"/>
              </a:lnSpc>
              <a:spcBef>
                <a:spcPct val="20000"/>
              </a:spcBef>
              <a:spcAft>
                <a:spcPct val="0"/>
              </a:spcAft>
              <a:buClr>
                <a:srgbClr val="0BD0D9"/>
              </a:buClr>
              <a:buSzPct val="95000"/>
              <a:buFont typeface="Wingdings 2" panose="05020102010507070707" pitchFamily="18" charset="2"/>
              <a:buChar char=""/>
              <a:defRPr/>
            </a:pPr>
            <a:r>
              <a:rPr kumimoji="0" lang="zh-CN" altLang="en-US" sz="3200" b="0" i="0" u="none" strike="noStrike" kern="1200" cap="none" spc="0" normalizeH="0" baseline="0" noProof="0" dirty="0" smtClean="0">
                <a:ln>
                  <a:noFill/>
                </a:ln>
                <a:solidFill>
                  <a:schemeClr val="tx1"/>
                </a:solidFill>
                <a:effectLst/>
                <a:uLnTx/>
                <a:uFillTx/>
                <a:latin typeface="+mn-lt"/>
                <a:ea typeface="+mn-ea"/>
                <a:cs typeface="+mn-cs"/>
              </a:rPr>
              <a:t>一、宪法是国家的根本法</a:t>
            </a:r>
          </a:p>
          <a:p>
            <a:pPr marL="273050" marR="0" lvl="0" indent="-273050" algn="l" defTabSz="914400" rtl="0" eaLnBrk="1" fontAlgn="base" latinLnBrk="0" hangingPunct="1">
              <a:lnSpc>
                <a:spcPct val="150000"/>
              </a:lnSpc>
              <a:spcBef>
                <a:spcPct val="20000"/>
              </a:spcBef>
              <a:spcAft>
                <a:spcPct val="0"/>
              </a:spcAft>
              <a:buClr>
                <a:srgbClr val="0BD0D9"/>
              </a:buClr>
              <a:buSzPct val="95000"/>
              <a:buFont typeface="Wingdings 2" panose="05020102010507070707" pitchFamily="18" charset="2"/>
              <a:buChar char=""/>
              <a:defRPr/>
            </a:pPr>
            <a:r>
              <a:rPr kumimoji="0" lang="zh-CN" altLang="en-US" sz="3200" b="0" i="0" u="none" strike="noStrike" kern="1200" cap="none" spc="0" normalizeH="0" baseline="0" noProof="0" dirty="0" smtClean="0">
                <a:ln>
                  <a:noFill/>
                </a:ln>
                <a:solidFill>
                  <a:schemeClr val="tx1"/>
                </a:solidFill>
                <a:effectLst/>
                <a:uLnTx/>
                <a:uFillTx/>
                <a:latin typeface="+mn-lt"/>
                <a:ea typeface="+mn-ea"/>
                <a:cs typeface="+mn-cs"/>
              </a:rPr>
              <a:t>二、我国的实体法律部门</a:t>
            </a:r>
          </a:p>
          <a:p>
            <a:pPr marL="273050" marR="0" lvl="0" indent="-273050" algn="l" defTabSz="914400" rtl="0" eaLnBrk="1" fontAlgn="base" latinLnBrk="0" hangingPunct="1">
              <a:lnSpc>
                <a:spcPct val="150000"/>
              </a:lnSpc>
              <a:spcBef>
                <a:spcPct val="20000"/>
              </a:spcBef>
              <a:spcAft>
                <a:spcPct val="0"/>
              </a:spcAft>
              <a:buClr>
                <a:srgbClr val="0BD0D9"/>
              </a:buClr>
              <a:buSzPct val="95000"/>
              <a:buFont typeface="Wingdings 2" panose="05020102010507070707" pitchFamily="18" charset="2"/>
              <a:buChar char=""/>
              <a:defRPr/>
            </a:pPr>
            <a:r>
              <a:rPr kumimoji="0" lang="zh-CN" altLang="en-US" sz="3200" b="0" i="0" u="none" strike="noStrike" kern="1200" cap="none" spc="0" normalizeH="0" baseline="0" noProof="0" dirty="0" smtClean="0">
                <a:ln>
                  <a:noFill/>
                </a:ln>
                <a:solidFill>
                  <a:schemeClr val="tx1"/>
                </a:solidFill>
                <a:effectLst/>
                <a:uLnTx/>
                <a:uFillTx/>
                <a:latin typeface="+mn-lt"/>
                <a:ea typeface="+mn-ea"/>
                <a:cs typeface="+mn-cs"/>
              </a:rPr>
              <a:t>三、我国的程序法律部门</a:t>
            </a:r>
            <a:endParaRPr kumimoji="0" lang="zh-CN" alt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3"/>
          <p:cNvPicPr>
            <a:picLocks noChangeAspect="1" noChangeArrowheads="1"/>
          </p:cNvPicPr>
          <p:nvPr/>
        </p:nvPicPr>
        <p:blipFill>
          <a:blip r:embed="rId2" cstate="print"/>
          <a:srcRect l="13295" t="25879" r="27637" b="24336"/>
          <a:stretch>
            <a:fillRect/>
          </a:stretch>
        </p:blipFill>
        <p:spPr bwMode="auto">
          <a:xfrm>
            <a:off x="814917" y="2921001"/>
            <a:ext cx="2590800" cy="30861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标题 1"/>
          <p:cNvSpPr>
            <a:spLocks noGrp="1"/>
          </p:cNvSpPr>
          <p:nvPr>
            <p:ph type="title"/>
          </p:nvPr>
        </p:nvSpPr>
        <p:spPr/>
        <p:txBody>
          <a:bodyPr/>
          <a:lstStyle/>
          <a:p>
            <a:r>
              <a:rPr lang="zh-CN" altLang="en-US" sz="4300" dirty="0" smtClean="0"/>
              <a:t>一、宪法是国家的根本法</a:t>
            </a:r>
          </a:p>
        </p:txBody>
      </p:sp>
      <p:pic>
        <p:nvPicPr>
          <p:cNvPr id="35843" name="Picture 6"/>
          <p:cNvPicPr>
            <a:picLocks noChangeAspect="1" noChangeArrowheads="1"/>
          </p:cNvPicPr>
          <p:nvPr/>
        </p:nvPicPr>
        <p:blipFill>
          <a:blip r:embed="rId3" cstate="print"/>
          <a:srcRect/>
          <a:stretch>
            <a:fillRect/>
          </a:stretch>
        </p:blipFill>
        <p:spPr bwMode="auto">
          <a:xfrm>
            <a:off x="1200151" y="1509185"/>
            <a:ext cx="965200" cy="986367"/>
          </a:xfrm>
          <a:prstGeom prst="rect">
            <a:avLst/>
          </a:prstGeom>
          <a:noFill/>
          <a:ln w="9525">
            <a:noFill/>
            <a:miter lim="800000"/>
            <a:headEnd/>
            <a:tailEnd/>
          </a:ln>
        </p:spPr>
      </p:pic>
      <p:pic>
        <p:nvPicPr>
          <p:cNvPr id="35844" name="Picture 8"/>
          <p:cNvPicPr>
            <a:picLocks noChangeAspect="1" noChangeArrowheads="1"/>
          </p:cNvPicPr>
          <p:nvPr/>
        </p:nvPicPr>
        <p:blipFill>
          <a:blip r:embed="rId4" cstate="print"/>
          <a:srcRect/>
          <a:stretch>
            <a:fillRect/>
          </a:stretch>
        </p:blipFill>
        <p:spPr bwMode="auto">
          <a:xfrm>
            <a:off x="1682751" y="2660651"/>
            <a:ext cx="996949" cy="1032933"/>
          </a:xfrm>
          <a:prstGeom prst="rect">
            <a:avLst/>
          </a:prstGeom>
          <a:noFill/>
          <a:ln w="9525">
            <a:noFill/>
            <a:miter lim="800000"/>
            <a:headEnd/>
            <a:tailEnd/>
          </a:ln>
        </p:spPr>
      </p:pic>
      <p:sp>
        <p:nvSpPr>
          <p:cNvPr id="9" name="六边形 8"/>
          <p:cNvSpPr/>
          <p:nvPr/>
        </p:nvSpPr>
        <p:spPr bwMode="auto">
          <a:xfrm>
            <a:off x="2639484" y="5113867"/>
            <a:ext cx="965200" cy="855133"/>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eaLnBrk="1" hangingPunct="1">
              <a:defRPr/>
            </a:pPr>
            <a:r>
              <a:rPr lang="en-US" altLang="zh-CN" sz="4300" b="1" dirty="0">
                <a:solidFill>
                  <a:srgbClr val="FFFFFF"/>
                </a:solidFill>
                <a:latin typeface="+mn-ea"/>
              </a:rPr>
              <a:t>4</a:t>
            </a:r>
            <a:endParaRPr lang="zh-CN" altLang="en-US" sz="4300" b="1" dirty="0">
              <a:solidFill>
                <a:srgbClr val="FFFFFF"/>
              </a:solidFill>
              <a:latin typeface="+mn-ea"/>
            </a:endParaRPr>
          </a:p>
        </p:txBody>
      </p:sp>
      <p:sp>
        <p:nvSpPr>
          <p:cNvPr id="10" name="六边形 9"/>
          <p:cNvSpPr/>
          <p:nvPr/>
        </p:nvSpPr>
        <p:spPr bwMode="auto">
          <a:xfrm>
            <a:off x="2197101" y="3820584"/>
            <a:ext cx="963084" cy="855133"/>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eaLnBrk="1" hangingPunct="1">
              <a:defRPr/>
            </a:pPr>
            <a:r>
              <a:rPr lang="en-US" altLang="zh-CN" sz="4300" b="1" dirty="0">
                <a:solidFill>
                  <a:srgbClr val="FFFFFF"/>
                </a:solidFill>
                <a:latin typeface="+mn-ea"/>
              </a:rPr>
              <a:t>3</a:t>
            </a:r>
            <a:endParaRPr lang="zh-CN" altLang="en-US" sz="4300" b="1" dirty="0">
              <a:solidFill>
                <a:srgbClr val="FFFFFF"/>
              </a:solidFill>
              <a:latin typeface="+mn-ea"/>
            </a:endParaRPr>
          </a:p>
        </p:txBody>
      </p:sp>
      <p:sp>
        <p:nvSpPr>
          <p:cNvPr id="35847" name="矩形 2"/>
          <p:cNvSpPr>
            <a:spLocks noChangeArrowheads="1"/>
          </p:cNvSpPr>
          <p:nvPr/>
        </p:nvSpPr>
        <p:spPr bwMode="auto">
          <a:xfrm>
            <a:off x="2446867" y="1532467"/>
            <a:ext cx="4800600" cy="533400"/>
          </a:xfrm>
          <a:prstGeom prst="rect">
            <a:avLst/>
          </a:prstGeom>
          <a:noFill/>
          <a:ln w="9525">
            <a:noFill/>
            <a:miter lim="800000"/>
          </a:ln>
        </p:spPr>
        <p:txBody>
          <a:bodyPr lIns="121917" tIns="60958" rIns="121917" bIns="60958">
            <a:spAutoFit/>
          </a:bodyPr>
          <a:lstStyle/>
          <a:p>
            <a:r>
              <a:rPr lang="zh-CN" altLang="en-US" sz="2700" b="1" dirty="0">
                <a:solidFill>
                  <a:srgbClr val="000000"/>
                </a:solidFill>
                <a:latin typeface="+mn-ea"/>
                <a:ea typeface="+mn-ea"/>
              </a:rPr>
              <a:t>（一）我国宪法的形成和发展</a:t>
            </a:r>
          </a:p>
        </p:txBody>
      </p:sp>
      <p:sp>
        <p:nvSpPr>
          <p:cNvPr id="35848" name="矩形 3"/>
          <p:cNvSpPr>
            <a:spLocks noChangeArrowheads="1"/>
          </p:cNvSpPr>
          <p:nvPr/>
        </p:nvSpPr>
        <p:spPr bwMode="auto">
          <a:xfrm>
            <a:off x="3122084" y="2683933"/>
            <a:ext cx="3742267" cy="533400"/>
          </a:xfrm>
          <a:prstGeom prst="rect">
            <a:avLst/>
          </a:prstGeom>
          <a:noFill/>
          <a:ln w="9525">
            <a:noFill/>
            <a:miter lim="800000"/>
          </a:ln>
        </p:spPr>
        <p:txBody>
          <a:bodyPr lIns="121917" tIns="60958" rIns="121917" bIns="60958">
            <a:spAutoFit/>
          </a:bodyPr>
          <a:lstStyle/>
          <a:p>
            <a:r>
              <a:rPr lang="zh-CN" altLang="en-US" sz="2700" b="1" dirty="0">
                <a:solidFill>
                  <a:srgbClr val="000000"/>
                </a:solidFill>
                <a:latin typeface="+mn-ea"/>
                <a:ea typeface="+mn-ea"/>
              </a:rPr>
              <a:t>（二）我国宪法的地位</a:t>
            </a:r>
          </a:p>
        </p:txBody>
      </p:sp>
      <p:sp>
        <p:nvSpPr>
          <p:cNvPr id="35849" name="矩形 4"/>
          <p:cNvSpPr>
            <a:spLocks noChangeArrowheads="1"/>
          </p:cNvSpPr>
          <p:nvPr/>
        </p:nvSpPr>
        <p:spPr bwMode="auto">
          <a:xfrm>
            <a:off x="3604685" y="3860800"/>
            <a:ext cx="4508500" cy="533400"/>
          </a:xfrm>
          <a:prstGeom prst="rect">
            <a:avLst/>
          </a:prstGeom>
          <a:noFill/>
          <a:ln w="9525">
            <a:noFill/>
            <a:miter lim="800000"/>
          </a:ln>
        </p:spPr>
        <p:txBody>
          <a:bodyPr lIns="121917" tIns="60958" rIns="121917" bIns="60958">
            <a:spAutoFit/>
          </a:bodyPr>
          <a:lstStyle/>
          <a:p>
            <a:r>
              <a:rPr lang="zh-CN" altLang="en-US" sz="2700" b="1" dirty="0">
                <a:solidFill>
                  <a:srgbClr val="000000"/>
                </a:solidFill>
                <a:latin typeface="+mn-ea"/>
                <a:ea typeface="+mn-ea"/>
              </a:rPr>
              <a:t>（三）我国宪法的基本原则</a:t>
            </a:r>
          </a:p>
        </p:txBody>
      </p:sp>
      <p:sp>
        <p:nvSpPr>
          <p:cNvPr id="35850" name="矩形 5"/>
          <p:cNvSpPr>
            <a:spLocks noChangeArrowheads="1"/>
          </p:cNvSpPr>
          <p:nvPr/>
        </p:nvSpPr>
        <p:spPr bwMode="auto">
          <a:xfrm>
            <a:off x="4017434" y="5278967"/>
            <a:ext cx="4671484" cy="533400"/>
          </a:xfrm>
          <a:prstGeom prst="rect">
            <a:avLst/>
          </a:prstGeom>
          <a:noFill/>
          <a:ln w="9525">
            <a:noFill/>
            <a:miter lim="800000"/>
          </a:ln>
        </p:spPr>
        <p:txBody>
          <a:bodyPr lIns="121917" tIns="60958" rIns="121917" bIns="60958">
            <a:spAutoFit/>
          </a:bodyPr>
          <a:lstStyle/>
          <a:p>
            <a:r>
              <a:rPr lang="zh-CN" altLang="en-US" sz="2700" b="1" dirty="0">
                <a:solidFill>
                  <a:srgbClr val="000000"/>
                </a:solidFill>
                <a:latin typeface="+mn-ea"/>
                <a:ea typeface="+mn-ea"/>
              </a:rPr>
              <a:t>（四）我国宪法确立的制度</a:t>
            </a:r>
          </a:p>
        </p:txBody>
      </p:sp>
      <p:pic>
        <p:nvPicPr>
          <p:cNvPr id="35851" name="Picture 2"/>
          <p:cNvPicPr>
            <a:picLocks noChangeAspect="1" noChangeArrowheads="1"/>
          </p:cNvPicPr>
          <p:nvPr/>
        </p:nvPicPr>
        <p:blipFill>
          <a:blip r:embed="rId5" cstate="print"/>
          <a:srcRect l="26666" r="20889"/>
          <a:stretch>
            <a:fillRect/>
          </a:stretch>
        </p:blipFill>
        <p:spPr bwMode="auto">
          <a:xfrm>
            <a:off x="9840384" y="3621618"/>
            <a:ext cx="2207683" cy="3119967"/>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标题 1"/>
          <p:cNvSpPr>
            <a:spLocks noGrp="1"/>
          </p:cNvSpPr>
          <p:nvPr>
            <p:ph type="title"/>
          </p:nvPr>
        </p:nvSpPr>
        <p:spPr>
          <a:xfrm>
            <a:off x="2256367" y="548217"/>
            <a:ext cx="8763000" cy="649816"/>
          </a:xfrm>
        </p:spPr>
        <p:txBody>
          <a:bodyPr/>
          <a:lstStyle/>
          <a:p>
            <a:r>
              <a:rPr lang="zh-CN" altLang="en-US" sz="4300" dirty="0" smtClean="0"/>
              <a:t>宪法的形成和发展</a:t>
            </a:r>
          </a:p>
        </p:txBody>
      </p:sp>
      <p:sp>
        <p:nvSpPr>
          <p:cNvPr id="36867" name="矩形 1"/>
          <p:cNvSpPr>
            <a:spLocks noChangeArrowheads="1"/>
          </p:cNvSpPr>
          <p:nvPr/>
        </p:nvSpPr>
        <p:spPr bwMode="auto">
          <a:xfrm>
            <a:off x="719667" y="1797051"/>
            <a:ext cx="2760133" cy="1600434"/>
          </a:xfrm>
          <a:prstGeom prst="rect">
            <a:avLst/>
          </a:prstGeom>
          <a:noFill/>
          <a:ln w="9525">
            <a:noFill/>
            <a:miter lim="800000"/>
          </a:ln>
        </p:spPr>
        <p:txBody>
          <a:bodyPr lIns="121917" tIns="60958" rIns="121917" bIns="60958">
            <a:spAutoFit/>
          </a:bodyPr>
          <a:lstStyle/>
          <a:p>
            <a:pPr eaLnBrk="1" hangingPunct="1"/>
            <a:r>
              <a:rPr lang="en-US" altLang="zh-CN" sz="2400" dirty="0">
                <a:latin typeface="+mn-ea"/>
                <a:ea typeface="+mn-ea"/>
              </a:rPr>
              <a:t>1</a:t>
            </a:r>
            <a:r>
              <a:rPr lang="zh-CN" altLang="en-US" sz="2400" dirty="0">
                <a:latin typeface="+mn-ea"/>
                <a:ea typeface="+mn-ea"/>
              </a:rPr>
              <a:t>、英国是资产阶级革命发生最早的国家，也是最早实行宪政的国家。</a:t>
            </a:r>
          </a:p>
        </p:txBody>
      </p:sp>
      <p:sp>
        <p:nvSpPr>
          <p:cNvPr id="36868" name="矩形 2"/>
          <p:cNvSpPr>
            <a:spLocks noChangeArrowheads="1"/>
          </p:cNvSpPr>
          <p:nvPr/>
        </p:nvSpPr>
        <p:spPr bwMode="auto">
          <a:xfrm>
            <a:off x="4491567" y="1752601"/>
            <a:ext cx="3263900" cy="1892822"/>
          </a:xfrm>
          <a:prstGeom prst="rect">
            <a:avLst/>
          </a:prstGeom>
          <a:noFill/>
          <a:ln w="9525">
            <a:noFill/>
            <a:miter lim="800000"/>
          </a:ln>
        </p:spPr>
        <p:txBody>
          <a:bodyPr lIns="121917" tIns="60958" rIns="121917" bIns="60958">
            <a:spAutoFit/>
          </a:bodyPr>
          <a:lstStyle/>
          <a:p>
            <a:pPr eaLnBrk="1" hangingPunct="1"/>
            <a:r>
              <a:rPr lang="en-US" altLang="zh-CN" sz="2300" dirty="0"/>
              <a:t>2</a:t>
            </a:r>
            <a:r>
              <a:rPr lang="zh-CN" altLang="en-US" sz="2300" dirty="0"/>
              <a:t>、美国宪法是继英国宪法之后，于美洲大陆产生的一部宪法，是世界上产生最早的一部成文宪法。</a:t>
            </a:r>
            <a:endParaRPr lang="zh-CN" altLang="en-US" dirty="0"/>
          </a:p>
        </p:txBody>
      </p:sp>
      <p:sp>
        <p:nvSpPr>
          <p:cNvPr id="36869" name="矩形 3"/>
          <p:cNvSpPr>
            <a:spLocks noChangeArrowheads="1"/>
          </p:cNvSpPr>
          <p:nvPr/>
        </p:nvSpPr>
        <p:spPr bwMode="auto">
          <a:xfrm>
            <a:off x="9334501" y="1701800"/>
            <a:ext cx="2207684" cy="1600434"/>
          </a:xfrm>
          <a:prstGeom prst="rect">
            <a:avLst/>
          </a:prstGeom>
          <a:noFill/>
          <a:ln w="9525">
            <a:noFill/>
            <a:miter lim="800000"/>
          </a:ln>
        </p:spPr>
        <p:txBody>
          <a:bodyPr lIns="121917" tIns="60958" rIns="121917" bIns="60958">
            <a:spAutoFit/>
          </a:bodyPr>
          <a:lstStyle/>
          <a:p>
            <a:pPr eaLnBrk="1" hangingPunct="1"/>
            <a:r>
              <a:rPr lang="en-US" altLang="zh-CN" sz="2400" dirty="0">
                <a:latin typeface="+mn-ea"/>
                <a:ea typeface="+mn-ea"/>
              </a:rPr>
              <a:t>3</a:t>
            </a:r>
            <a:r>
              <a:rPr lang="zh-CN" altLang="en-US" sz="2400" dirty="0">
                <a:latin typeface="+mn-ea"/>
                <a:ea typeface="+mn-ea"/>
              </a:rPr>
              <a:t>、法国是欧洲大陆最早制定成文宪法典的国家。</a:t>
            </a:r>
          </a:p>
        </p:txBody>
      </p:sp>
      <p:pic>
        <p:nvPicPr>
          <p:cNvPr id="36870" name="Picture 2"/>
          <p:cNvPicPr>
            <a:picLocks noChangeAspect="1" noChangeArrowheads="1"/>
          </p:cNvPicPr>
          <p:nvPr/>
        </p:nvPicPr>
        <p:blipFill>
          <a:blip r:embed="rId3" cstate="print"/>
          <a:srcRect/>
          <a:stretch>
            <a:fillRect/>
          </a:stretch>
        </p:blipFill>
        <p:spPr bwMode="auto">
          <a:xfrm>
            <a:off x="46567" y="3621618"/>
            <a:ext cx="4032251" cy="2976033"/>
          </a:xfrm>
          <a:prstGeom prst="rect">
            <a:avLst/>
          </a:prstGeom>
          <a:noFill/>
          <a:ln w="9525">
            <a:noFill/>
            <a:miter lim="800000"/>
            <a:headEnd/>
            <a:tailEnd/>
          </a:ln>
        </p:spPr>
      </p:pic>
      <p:pic>
        <p:nvPicPr>
          <p:cNvPr id="36871" name="Picture 3" descr="4"/>
          <p:cNvPicPr>
            <a:picLocks noChangeAspect="1" noChangeArrowheads="1"/>
          </p:cNvPicPr>
          <p:nvPr/>
        </p:nvPicPr>
        <p:blipFill>
          <a:blip r:embed="rId4" cstate="print"/>
          <a:srcRect/>
          <a:stretch>
            <a:fillRect/>
          </a:stretch>
        </p:blipFill>
        <p:spPr bwMode="auto">
          <a:xfrm>
            <a:off x="4464052" y="3621618"/>
            <a:ext cx="3839633" cy="2781300"/>
          </a:xfrm>
          <a:prstGeom prst="rect">
            <a:avLst/>
          </a:prstGeom>
          <a:noFill/>
          <a:ln w="9525">
            <a:noFill/>
            <a:miter lim="800000"/>
            <a:headEnd/>
            <a:tailEnd/>
          </a:ln>
        </p:spPr>
      </p:pic>
      <p:pic>
        <p:nvPicPr>
          <p:cNvPr id="36872" name="Picture 3" descr="2008-11-5_12-26-38_91569239"/>
          <p:cNvPicPr>
            <a:picLocks noChangeAspect="1" noChangeArrowheads="1"/>
          </p:cNvPicPr>
          <p:nvPr/>
        </p:nvPicPr>
        <p:blipFill>
          <a:blip r:embed="rId5" cstate="print"/>
          <a:srcRect/>
          <a:stretch>
            <a:fillRect/>
          </a:stretch>
        </p:blipFill>
        <p:spPr bwMode="auto">
          <a:xfrm>
            <a:off x="8688918" y="3621618"/>
            <a:ext cx="3168649" cy="2686049"/>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标题 1"/>
          <p:cNvSpPr>
            <a:spLocks noGrp="1"/>
          </p:cNvSpPr>
          <p:nvPr>
            <p:ph type="title"/>
          </p:nvPr>
        </p:nvSpPr>
        <p:spPr>
          <a:xfrm>
            <a:off x="2256367" y="548217"/>
            <a:ext cx="8763000" cy="649816"/>
          </a:xfrm>
        </p:spPr>
        <p:txBody>
          <a:bodyPr/>
          <a:lstStyle/>
          <a:p>
            <a:r>
              <a:rPr lang="zh-CN" altLang="en-US" sz="4300" dirty="0" smtClean="0"/>
              <a:t>宪法的形成和发展</a:t>
            </a:r>
          </a:p>
        </p:txBody>
      </p:sp>
      <p:pic>
        <p:nvPicPr>
          <p:cNvPr id="37891" name="Picture 3" descr="1"/>
          <p:cNvPicPr>
            <a:picLocks noChangeAspect="1" noChangeArrowheads="1"/>
          </p:cNvPicPr>
          <p:nvPr/>
        </p:nvPicPr>
        <p:blipFill>
          <a:blip r:embed="rId3" cstate="print"/>
          <a:srcRect/>
          <a:stretch>
            <a:fillRect/>
          </a:stretch>
        </p:blipFill>
        <p:spPr bwMode="auto">
          <a:xfrm>
            <a:off x="2446868" y="3141134"/>
            <a:ext cx="6913033" cy="3304117"/>
          </a:xfrm>
          <a:prstGeom prst="rect">
            <a:avLst/>
          </a:prstGeom>
          <a:noFill/>
          <a:ln w="9525">
            <a:noFill/>
            <a:miter lim="800000"/>
            <a:headEnd/>
            <a:tailEnd/>
          </a:ln>
        </p:spPr>
      </p:pic>
      <p:sp>
        <p:nvSpPr>
          <p:cNvPr id="37892" name="矩形 4"/>
          <p:cNvSpPr>
            <a:spLocks noChangeArrowheads="1"/>
          </p:cNvSpPr>
          <p:nvPr/>
        </p:nvSpPr>
        <p:spPr bwMode="auto">
          <a:xfrm>
            <a:off x="1250830" y="1604434"/>
            <a:ext cx="9540815" cy="1231102"/>
          </a:xfrm>
          <a:prstGeom prst="rect">
            <a:avLst/>
          </a:prstGeom>
          <a:noFill/>
          <a:ln w="28575" cmpd="dbl">
            <a:solidFill>
              <a:srgbClr val="7030A0"/>
            </a:solidFill>
            <a:prstDash val="dashDot"/>
            <a:miter lim="800000"/>
          </a:ln>
        </p:spPr>
        <p:txBody>
          <a:bodyPr wrap="square" lIns="121917" tIns="60958" rIns="121917" bIns="60958">
            <a:spAutoFit/>
          </a:bodyPr>
          <a:lstStyle/>
          <a:p>
            <a:pPr eaLnBrk="1" hangingPunct="1"/>
            <a:r>
              <a:rPr lang="zh-CN" altLang="en-US" sz="2400" dirty="0"/>
              <a:t>　   </a:t>
            </a:r>
            <a:r>
              <a:rPr lang="en-US" altLang="zh-CN" sz="2400" dirty="0"/>
              <a:t>1918</a:t>
            </a:r>
            <a:r>
              <a:rPr lang="zh-CN" altLang="en-US" sz="2400" dirty="0"/>
              <a:t>年 </a:t>
            </a:r>
            <a:r>
              <a:rPr lang="en-US" altLang="zh-CN" sz="2400" dirty="0"/>
              <a:t>7</a:t>
            </a:r>
            <a:r>
              <a:rPr lang="zh-CN" altLang="en-US" sz="2400" dirty="0"/>
              <a:t>月</a:t>
            </a:r>
            <a:r>
              <a:rPr lang="en-US" altLang="zh-CN" sz="2400" dirty="0"/>
              <a:t>10</a:t>
            </a:r>
            <a:r>
              <a:rPr lang="zh-CN" altLang="en-US" sz="2400" dirty="0"/>
              <a:t>日第五次全俄苏维埃代表大会通过</a:t>
            </a:r>
            <a:r>
              <a:rPr lang="en-US" altLang="zh-CN" sz="2400" dirty="0"/>
              <a:t>《</a:t>
            </a:r>
            <a:r>
              <a:rPr lang="zh-CN" altLang="en-US" sz="2400" dirty="0"/>
              <a:t>俄罗斯苏维埃联邦社会主义共和国宪法</a:t>
            </a:r>
            <a:r>
              <a:rPr lang="en-US" altLang="zh-CN" sz="2400" dirty="0"/>
              <a:t>(</a:t>
            </a:r>
            <a:r>
              <a:rPr lang="zh-CN" altLang="en-US" sz="2400" dirty="0"/>
              <a:t>根本法</a:t>
            </a:r>
            <a:r>
              <a:rPr lang="en-US" altLang="zh-CN" sz="2400" dirty="0"/>
              <a:t>)》</a:t>
            </a:r>
            <a:r>
              <a:rPr lang="zh-CN" altLang="en-US" sz="2400" dirty="0"/>
              <a:t>。这是世界上第一部社会主义类型的宪法。</a:t>
            </a:r>
          </a:p>
        </p:txBody>
      </p:sp>
    </p:spTree>
    <p:custDataLst>
      <p:tags r:id="rId1"/>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标题 1"/>
          <p:cNvSpPr>
            <a:spLocks noGrp="1"/>
          </p:cNvSpPr>
          <p:nvPr>
            <p:ph type="title"/>
          </p:nvPr>
        </p:nvSpPr>
        <p:spPr/>
        <p:txBody>
          <a:bodyPr/>
          <a:lstStyle/>
          <a:p>
            <a:r>
              <a:rPr lang="zh-CN" altLang="en-US" sz="4300" dirty="0" smtClean="0"/>
              <a:t>（一）我国宪法的形成和发展</a:t>
            </a:r>
          </a:p>
        </p:txBody>
      </p:sp>
      <p:sp>
        <p:nvSpPr>
          <p:cNvPr id="6" name="Rectangle 3"/>
          <p:cNvSpPr txBox="1">
            <a:spLocks noChangeArrowheads="1"/>
          </p:cNvSpPr>
          <p:nvPr/>
        </p:nvSpPr>
        <p:spPr bwMode="auto">
          <a:xfrm>
            <a:off x="554567" y="1604434"/>
            <a:ext cx="4580467" cy="4157133"/>
          </a:xfrm>
          <a:prstGeom prst="rect">
            <a:avLst/>
          </a:prstGeom>
          <a:noFill/>
          <a:ln>
            <a:noFill/>
          </a:ln>
        </p:spPr>
        <p:txBody>
          <a:bodyPr lIns="121917" tIns="60958" rIns="121917" bIns="60958"/>
          <a:lstStyle>
            <a:lvl1pPr marL="342900" indent="-342900" algn="l" rtl="0" eaLnBrk="0" fontAlgn="base" hangingPunct="0">
              <a:spcBef>
                <a:spcPct val="20000"/>
              </a:spcBef>
              <a:spcAft>
                <a:spcPct val="0"/>
              </a:spcAft>
              <a:buFont typeface="Wingdings" panose="05000000000000000000" pitchFamily="2" charset="2"/>
              <a:buChar char="Ø"/>
              <a:defRPr sz="2800">
                <a:solidFill>
                  <a:srgbClr val="365AC0"/>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ü"/>
              <a:defRPr sz="2400">
                <a:solidFill>
                  <a:srgbClr val="365AC0"/>
                </a:solidFill>
                <a:latin typeface="+mn-lt"/>
                <a:ea typeface="+mn-ea"/>
              </a:defRPr>
            </a:lvl2pPr>
            <a:lvl3pPr marL="1143000" indent="-228600" algn="l" rtl="0" eaLnBrk="0" fontAlgn="base" hangingPunct="0">
              <a:spcBef>
                <a:spcPct val="20000"/>
              </a:spcBef>
              <a:spcAft>
                <a:spcPct val="0"/>
              </a:spcAft>
              <a:buChar char="•"/>
              <a:defRPr sz="2400">
                <a:solidFill>
                  <a:srgbClr val="365AC0"/>
                </a:solidFill>
                <a:latin typeface="+mn-lt"/>
                <a:ea typeface="+mn-ea"/>
              </a:defRPr>
            </a:lvl3pPr>
            <a:lvl4pPr marL="1600200" indent="-228600" algn="l" rtl="0" eaLnBrk="0" fontAlgn="base" hangingPunct="0">
              <a:spcBef>
                <a:spcPct val="20000"/>
              </a:spcBef>
              <a:spcAft>
                <a:spcPct val="0"/>
              </a:spcAft>
              <a:buChar char="–"/>
              <a:defRPr sz="2000">
                <a:solidFill>
                  <a:srgbClr val="365AC0"/>
                </a:solidFill>
                <a:latin typeface="+mn-lt"/>
                <a:ea typeface="+mn-ea"/>
              </a:defRPr>
            </a:lvl4pPr>
            <a:lvl5pPr marL="2057400" indent="-228600" algn="l" rtl="0" eaLnBrk="0" fontAlgn="base" hangingPunct="0">
              <a:spcBef>
                <a:spcPct val="20000"/>
              </a:spcBef>
              <a:spcAft>
                <a:spcPct val="0"/>
              </a:spcAft>
              <a:buChar char="»"/>
              <a:defRPr sz="2000">
                <a:solidFill>
                  <a:srgbClr val="365AC0"/>
                </a:solidFill>
                <a:latin typeface="+mn-lt"/>
                <a:ea typeface="+mn-ea"/>
              </a:defRPr>
            </a:lvl5pPr>
            <a:lvl6pPr marL="2514600" indent="-228600" algn="l" rtl="0" eaLnBrk="0" fontAlgn="base" hangingPunct="0">
              <a:spcBef>
                <a:spcPct val="20000"/>
              </a:spcBef>
              <a:spcAft>
                <a:spcPct val="0"/>
              </a:spcAft>
              <a:buChar char="»"/>
              <a:defRPr sz="2000">
                <a:solidFill>
                  <a:srgbClr val="365AC0"/>
                </a:solidFill>
                <a:latin typeface="+mn-lt"/>
                <a:ea typeface="+mn-ea"/>
              </a:defRPr>
            </a:lvl6pPr>
            <a:lvl7pPr marL="2971800" indent="-228600" algn="l" rtl="0" eaLnBrk="0" fontAlgn="base" hangingPunct="0">
              <a:spcBef>
                <a:spcPct val="20000"/>
              </a:spcBef>
              <a:spcAft>
                <a:spcPct val="0"/>
              </a:spcAft>
              <a:buChar char="»"/>
              <a:defRPr sz="2000">
                <a:solidFill>
                  <a:srgbClr val="365AC0"/>
                </a:solidFill>
                <a:latin typeface="+mn-lt"/>
                <a:ea typeface="+mn-ea"/>
              </a:defRPr>
            </a:lvl7pPr>
            <a:lvl8pPr marL="3429000" indent="-228600" algn="l" rtl="0" eaLnBrk="0" fontAlgn="base" hangingPunct="0">
              <a:spcBef>
                <a:spcPct val="20000"/>
              </a:spcBef>
              <a:spcAft>
                <a:spcPct val="0"/>
              </a:spcAft>
              <a:buChar char="»"/>
              <a:defRPr sz="2000">
                <a:solidFill>
                  <a:srgbClr val="365AC0"/>
                </a:solidFill>
                <a:latin typeface="+mn-lt"/>
                <a:ea typeface="+mn-ea"/>
              </a:defRPr>
            </a:lvl8pPr>
            <a:lvl9pPr marL="3886200" indent="-228600" algn="l" rtl="0" eaLnBrk="0" fontAlgn="base" hangingPunct="0">
              <a:spcBef>
                <a:spcPct val="20000"/>
              </a:spcBef>
              <a:spcAft>
                <a:spcPct val="0"/>
              </a:spcAft>
              <a:buChar char="»"/>
              <a:defRPr sz="2000">
                <a:solidFill>
                  <a:srgbClr val="365AC0"/>
                </a:solidFill>
                <a:latin typeface="+mn-lt"/>
                <a:ea typeface="+mn-ea"/>
              </a:defRPr>
            </a:lvl9pPr>
          </a:lstStyle>
          <a:p>
            <a:pPr>
              <a:lnSpc>
                <a:spcPct val="150000"/>
              </a:lnSpc>
              <a:buFont typeface="Wingdings" panose="05000000000000000000" pitchFamily="2" charset="2"/>
              <a:buNone/>
              <a:defRPr/>
            </a:pPr>
            <a:r>
              <a:rPr lang="en-US" altLang="zh-CN" sz="2400" kern="0" dirty="0" smtClean="0">
                <a:solidFill>
                  <a:srgbClr val="333333"/>
                </a:solidFill>
                <a:latin typeface="+mn-ea"/>
              </a:rPr>
              <a:t>1</a:t>
            </a:r>
            <a:r>
              <a:rPr lang="zh-CN" altLang="en-US" sz="2400" kern="0" dirty="0" smtClean="0">
                <a:solidFill>
                  <a:srgbClr val="333333"/>
                </a:solidFill>
                <a:latin typeface="+mn-ea"/>
              </a:rPr>
              <a:t>、</a:t>
            </a:r>
            <a:r>
              <a:rPr lang="en-US" altLang="zh-CN" sz="2400" kern="0" dirty="0" smtClean="0">
                <a:solidFill>
                  <a:srgbClr val="333333"/>
                </a:solidFill>
                <a:latin typeface="+mn-ea"/>
              </a:rPr>
              <a:t>1949</a:t>
            </a:r>
            <a:r>
              <a:rPr lang="zh-CN" altLang="en-US" sz="2400" kern="0" dirty="0" smtClean="0">
                <a:solidFill>
                  <a:srgbClr val="333333"/>
                </a:solidFill>
                <a:latin typeface="+mn-ea"/>
              </a:rPr>
              <a:t>年以来中国宪法的发展</a:t>
            </a:r>
          </a:p>
          <a:p>
            <a:pPr marL="685800" indent="-685800">
              <a:lnSpc>
                <a:spcPct val="150000"/>
              </a:lnSpc>
              <a:buFont typeface="+mj-lt"/>
              <a:buAutoNum type="romanUcPeriod"/>
              <a:defRPr/>
            </a:pPr>
            <a:r>
              <a:rPr lang="en-US" altLang="zh-CN" sz="2400" kern="0" dirty="0" smtClean="0">
                <a:solidFill>
                  <a:srgbClr val="333333"/>
                </a:solidFill>
                <a:latin typeface="+mn-ea"/>
              </a:rPr>
              <a:t>《</a:t>
            </a:r>
            <a:r>
              <a:rPr lang="zh-CN" altLang="en-US" sz="2400" kern="0" dirty="0" smtClean="0">
                <a:solidFill>
                  <a:srgbClr val="333333"/>
                </a:solidFill>
                <a:latin typeface="+mn-ea"/>
              </a:rPr>
              <a:t>共同纲领</a:t>
            </a:r>
            <a:r>
              <a:rPr lang="en-US" altLang="zh-CN" sz="2400" kern="0" dirty="0" smtClean="0">
                <a:solidFill>
                  <a:srgbClr val="333333"/>
                </a:solidFill>
                <a:latin typeface="+mn-ea"/>
              </a:rPr>
              <a:t>》</a:t>
            </a:r>
          </a:p>
          <a:p>
            <a:pPr marL="685800" indent="-685800">
              <a:lnSpc>
                <a:spcPct val="150000"/>
              </a:lnSpc>
              <a:buFont typeface="+mj-lt"/>
              <a:buAutoNum type="romanUcPeriod"/>
              <a:defRPr/>
            </a:pPr>
            <a:r>
              <a:rPr lang="en-US" altLang="zh-CN" sz="2400" kern="0" dirty="0" smtClean="0">
                <a:solidFill>
                  <a:srgbClr val="333333"/>
                </a:solidFill>
                <a:latin typeface="+mn-ea"/>
              </a:rPr>
              <a:t>1954</a:t>
            </a:r>
            <a:r>
              <a:rPr lang="zh-CN" altLang="en-US" sz="2400" kern="0" dirty="0" smtClean="0">
                <a:solidFill>
                  <a:srgbClr val="333333"/>
                </a:solidFill>
                <a:latin typeface="+mn-ea"/>
              </a:rPr>
              <a:t>年宪法</a:t>
            </a:r>
          </a:p>
          <a:p>
            <a:pPr marL="685800" indent="-685800">
              <a:lnSpc>
                <a:spcPct val="150000"/>
              </a:lnSpc>
              <a:buFont typeface="+mj-lt"/>
              <a:buAutoNum type="romanUcPeriod"/>
              <a:defRPr/>
            </a:pPr>
            <a:r>
              <a:rPr lang="en-US" altLang="zh-CN" sz="2400" kern="0" dirty="0" smtClean="0">
                <a:solidFill>
                  <a:srgbClr val="333333"/>
                </a:solidFill>
                <a:latin typeface="+mn-ea"/>
              </a:rPr>
              <a:t>1975</a:t>
            </a:r>
            <a:r>
              <a:rPr lang="zh-CN" altLang="en-US" sz="2400" kern="0" dirty="0" smtClean="0">
                <a:solidFill>
                  <a:srgbClr val="333333"/>
                </a:solidFill>
                <a:latin typeface="+mn-ea"/>
              </a:rPr>
              <a:t>年宪法</a:t>
            </a:r>
          </a:p>
          <a:p>
            <a:pPr marL="685800" indent="-685800">
              <a:lnSpc>
                <a:spcPct val="150000"/>
              </a:lnSpc>
              <a:buFont typeface="+mj-lt"/>
              <a:buAutoNum type="romanUcPeriod"/>
              <a:defRPr/>
            </a:pPr>
            <a:r>
              <a:rPr lang="en-US" altLang="zh-CN" sz="2400" kern="0" dirty="0" smtClean="0">
                <a:solidFill>
                  <a:srgbClr val="333333"/>
                </a:solidFill>
                <a:latin typeface="+mn-ea"/>
              </a:rPr>
              <a:t>1978</a:t>
            </a:r>
            <a:r>
              <a:rPr lang="zh-CN" altLang="en-US" sz="2400" kern="0" dirty="0" smtClean="0">
                <a:solidFill>
                  <a:srgbClr val="333333"/>
                </a:solidFill>
                <a:latin typeface="+mn-ea"/>
              </a:rPr>
              <a:t>年宪法</a:t>
            </a:r>
            <a:endParaRPr lang="en-US" altLang="zh-CN" sz="2400" kern="0" dirty="0" smtClean="0">
              <a:solidFill>
                <a:srgbClr val="333333"/>
              </a:solidFill>
              <a:latin typeface="+mn-ea"/>
            </a:endParaRPr>
          </a:p>
          <a:p>
            <a:pPr marL="685800" indent="-685800">
              <a:lnSpc>
                <a:spcPct val="150000"/>
              </a:lnSpc>
              <a:buFont typeface="+mj-lt"/>
              <a:buAutoNum type="romanUcPeriod"/>
              <a:defRPr/>
            </a:pPr>
            <a:r>
              <a:rPr lang="en-US" altLang="zh-CN" sz="2400" kern="0" dirty="0" smtClean="0">
                <a:solidFill>
                  <a:srgbClr val="333333"/>
                </a:solidFill>
                <a:latin typeface="+mn-ea"/>
              </a:rPr>
              <a:t>1982</a:t>
            </a:r>
            <a:r>
              <a:rPr lang="zh-CN" altLang="en-US" sz="2400" kern="0" dirty="0" smtClean="0">
                <a:solidFill>
                  <a:srgbClr val="333333"/>
                </a:solidFill>
                <a:latin typeface="+mn-ea"/>
              </a:rPr>
              <a:t>年宪法</a:t>
            </a:r>
          </a:p>
        </p:txBody>
      </p:sp>
      <p:sp>
        <p:nvSpPr>
          <p:cNvPr id="7" name="AutoShape 4"/>
          <p:cNvSpPr>
            <a:spLocks noChangeAspect="1" noChangeArrowheads="1"/>
          </p:cNvSpPr>
          <p:nvPr/>
        </p:nvSpPr>
        <p:spPr bwMode="auto">
          <a:xfrm>
            <a:off x="5903384" y="1651000"/>
            <a:ext cx="5664200" cy="4775200"/>
          </a:xfrm>
          <a:prstGeom prst="rect">
            <a:avLst/>
          </a:prstGeom>
          <a:noFill/>
          <a:ln>
            <a:noFill/>
          </a:ln>
        </p:spPr>
        <p:txBody>
          <a:bodyPr lIns="121917" tIns="60958" rIns="121917" bIns="60958"/>
          <a:lstStyle/>
          <a:p>
            <a:pPr marL="457200" indent="-457200" fontAlgn="auto">
              <a:lnSpc>
                <a:spcPct val="150000"/>
              </a:lnSpc>
              <a:spcBef>
                <a:spcPct val="20000"/>
              </a:spcBef>
              <a:spcAft>
                <a:spcPts val="0"/>
              </a:spcAft>
              <a:defRPr/>
            </a:pPr>
            <a:r>
              <a:rPr lang="en-US" altLang="zh-CN" sz="2400" kern="0" dirty="0">
                <a:solidFill>
                  <a:srgbClr val="333333"/>
                </a:solidFill>
                <a:latin typeface="+mn-ea"/>
                <a:ea typeface="+mn-ea"/>
              </a:rPr>
              <a:t>2</a:t>
            </a:r>
            <a:r>
              <a:rPr lang="zh-CN" altLang="en-US" sz="2400" kern="0" dirty="0">
                <a:solidFill>
                  <a:srgbClr val="333333"/>
                </a:solidFill>
                <a:latin typeface="+mn-ea"/>
                <a:ea typeface="+mn-ea"/>
              </a:rPr>
              <a:t>、</a:t>
            </a:r>
            <a:r>
              <a:rPr lang="en-US" altLang="zh-CN" sz="2400" kern="0" dirty="0">
                <a:solidFill>
                  <a:srgbClr val="333333"/>
                </a:solidFill>
                <a:latin typeface="+mn-ea"/>
                <a:ea typeface="+mn-ea"/>
              </a:rPr>
              <a:t>1982</a:t>
            </a:r>
            <a:r>
              <a:rPr lang="zh-CN" altLang="en-US" sz="2400" kern="0" dirty="0">
                <a:solidFill>
                  <a:srgbClr val="333333"/>
                </a:solidFill>
                <a:latin typeface="+mn-ea"/>
                <a:ea typeface="+mn-ea"/>
              </a:rPr>
              <a:t>年宪法的修改</a:t>
            </a:r>
          </a:p>
          <a:p>
            <a:pPr marL="533400" indent="-533400" fontAlgn="auto">
              <a:lnSpc>
                <a:spcPct val="150000"/>
              </a:lnSpc>
              <a:spcBef>
                <a:spcPct val="20000"/>
              </a:spcBef>
              <a:spcAft>
                <a:spcPts val="0"/>
              </a:spcAft>
              <a:buFont typeface="+mj-lt"/>
              <a:buAutoNum type="romanUcPeriod"/>
              <a:defRPr/>
            </a:pPr>
            <a:r>
              <a:rPr lang="en-US" altLang="zh-CN" sz="2400" kern="0" dirty="0">
                <a:solidFill>
                  <a:srgbClr val="333333"/>
                </a:solidFill>
                <a:latin typeface="+mn-ea"/>
                <a:ea typeface="+mn-ea"/>
              </a:rPr>
              <a:t>1988</a:t>
            </a:r>
            <a:r>
              <a:rPr lang="zh-CN" altLang="en-US" sz="2400" kern="0" dirty="0">
                <a:solidFill>
                  <a:srgbClr val="333333"/>
                </a:solidFill>
                <a:latin typeface="+mn-ea"/>
                <a:ea typeface="+mn-ea"/>
              </a:rPr>
              <a:t>年的</a:t>
            </a:r>
            <a:r>
              <a:rPr lang="en-US" altLang="zh-CN" sz="2400" kern="0" dirty="0">
                <a:solidFill>
                  <a:srgbClr val="333333"/>
                </a:solidFill>
                <a:latin typeface="+mn-ea"/>
                <a:ea typeface="+mn-ea"/>
              </a:rPr>
              <a:t>2</a:t>
            </a:r>
            <a:r>
              <a:rPr lang="zh-CN" altLang="en-US" sz="2400" kern="0" dirty="0">
                <a:solidFill>
                  <a:srgbClr val="333333"/>
                </a:solidFill>
                <a:latin typeface="+mn-ea"/>
                <a:ea typeface="+mn-ea"/>
              </a:rPr>
              <a:t>个修正案</a:t>
            </a:r>
          </a:p>
          <a:p>
            <a:pPr marL="533400" indent="-533400" fontAlgn="auto">
              <a:lnSpc>
                <a:spcPct val="150000"/>
              </a:lnSpc>
              <a:spcBef>
                <a:spcPct val="20000"/>
              </a:spcBef>
              <a:spcAft>
                <a:spcPts val="0"/>
              </a:spcAft>
              <a:buFont typeface="+mj-lt"/>
              <a:buAutoNum type="romanUcPeriod"/>
              <a:defRPr/>
            </a:pPr>
            <a:r>
              <a:rPr lang="en-US" altLang="zh-CN" sz="2400" kern="0" dirty="0">
                <a:solidFill>
                  <a:srgbClr val="333333"/>
                </a:solidFill>
                <a:latin typeface="+mn-ea"/>
                <a:ea typeface="+mn-ea"/>
              </a:rPr>
              <a:t>1993</a:t>
            </a:r>
            <a:r>
              <a:rPr lang="zh-CN" altLang="en-US" sz="2400" kern="0" dirty="0">
                <a:solidFill>
                  <a:srgbClr val="333333"/>
                </a:solidFill>
                <a:latin typeface="+mn-ea"/>
                <a:ea typeface="+mn-ea"/>
              </a:rPr>
              <a:t>年的</a:t>
            </a:r>
            <a:r>
              <a:rPr lang="en-US" altLang="zh-CN" sz="2400" kern="0" dirty="0">
                <a:solidFill>
                  <a:srgbClr val="333333"/>
                </a:solidFill>
                <a:latin typeface="+mn-ea"/>
                <a:ea typeface="+mn-ea"/>
              </a:rPr>
              <a:t>9</a:t>
            </a:r>
            <a:r>
              <a:rPr lang="zh-CN" altLang="en-US" sz="2400" kern="0" dirty="0">
                <a:solidFill>
                  <a:srgbClr val="333333"/>
                </a:solidFill>
                <a:latin typeface="+mn-ea"/>
                <a:ea typeface="+mn-ea"/>
              </a:rPr>
              <a:t>个修正案</a:t>
            </a:r>
          </a:p>
          <a:p>
            <a:pPr marL="533400" indent="-533400" fontAlgn="auto">
              <a:lnSpc>
                <a:spcPct val="150000"/>
              </a:lnSpc>
              <a:spcBef>
                <a:spcPct val="20000"/>
              </a:spcBef>
              <a:spcAft>
                <a:spcPts val="0"/>
              </a:spcAft>
              <a:buFont typeface="+mj-lt"/>
              <a:buAutoNum type="romanUcPeriod"/>
              <a:defRPr/>
            </a:pPr>
            <a:r>
              <a:rPr lang="en-US" altLang="zh-CN" sz="2400" kern="0" dirty="0">
                <a:solidFill>
                  <a:srgbClr val="333333"/>
                </a:solidFill>
                <a:latin typeface="+mn-ea"/>
                <a:ea typeface="+mn-ea"/>
              </a:rPr>
              <a:t>1999</a:t>
            </a:r>
            <a:r>
              <a:rPr lang="zh-CN" altLang="en-US" sz="2400" kern="0" dirty="0">
                <a:solidFill>
                  <a:srgbClr val="333333"/>
                </a:solidFill>
                <a:latin typeface="+mn-ea"/>
                <a:ea typeface="+mn-ea"/>
              </a:rPr>
              <a:t>年的</a:t>
            </a:r>
            <a:r>
              <a:rPr lang="en-US" altLang="zh-CN" sz="2400" kern="0" dirty="0">
                <a:solidFill>
                  <a:srgbClr val="333333"/>
                </a:solidFill>
                <a:latin typeface="+mn-ea"/>
                <a:ea typeface="+mn-ea"/>
              </a:rPr>
              <a:t>6</a:t>
            </a:r>
            <a:r>
              <a:rPr lang="zh-CN" altLang="en-US" sz="2400" kern="0" dirty="0">
                <a:solidFill>
                  <a:srgbClr val="333333"/>
                </a:solidFill>
                <a:latin typeface="+mn-ea"/>
                <a:ea typeface="+mn-ea"/>
              </a:rPr>
              <a:t>个修正案</a:t>
            </a:r>
          </a:p>
          <a:p>
            <a:pPr marL="533400" indent="-533400" fontAlgn="auto">
              <a:lnSpc>
                <a:spcPct val="150000"/>
              </a:lnSpc>
              <a:spcBef>
                <a:spcPct val="20000"/>
              </a:spcBef>
              <a:spcAft>
                <a:spcPts val="0"/>
              </a:spcAft>
              <a:buFont typeface="+mj-lt"/>
              <a:buAutoNum type="romanUcPeriod"/>
              <a:defRPr/>
            </a:pPr>
            <a:r>
              <a:rPr lang="en-US" altLang="zh-CN" sz="2400" kern="0" dirty="0">
                <a:solidFill>
                  <a:srgbClr val="333333"/>
                </a:solidFill>
                <a:latin typeface="+mn-ea"/>
                <a:ea typeface="+mn-ea"/>
              </a:rPr>
              <a:t>2004</a:t>
            </a:r>
            <a:r>
              <a:rPr lang="zh-CN" altLang="en-US" sz="2400" kern="0" dirty="0">
                <a:solidFill>
                  <a:srgbClr val="333333"/>
                </a:solidFill>
                <a:latin typeface="+mn-ea"/>
                <a:ea typeface="+mn-ea"/>
              </a:rPr>
              <a:t>年的</a:t>
            </a:r>
            <a:r>
              <a:rPr lang="en-US" altLang="zh-CN" sz="2400" kern="0" dirty="0">
                <a:solidFill>
                  <a:srgbClr val="333333"/>
                </a:solidFill>
                <a:latin typeface="+mn-ea"/>
                <a:ea typeface="+mn-ea"/>
              </a:rPr>
              <a:t>14</a:t>
            </a:r>
            <a:r>
              <a:rPr lang="zh-CN" altLang="en-US" sz="2400" kern="0" dirty="0">
                <a:solidFill>
                  <a:srgbClr val="333333"/>
                </a:solidFill>
                <a:latin typeface="+mn-ea"/>
                <a:ea typeface="+mn-ea"/>
              </a:rPr>
              <a:t>个修正案</a:t>
            </a:r>
            <a:endParaRPr lang="en-US" altLang="zh-CN" sz="2400" kern="0" dirty="0">
              <a:solidFill>
                <a:srgbClr val="333333"/>
              </a:solidFill>
              <a:latin typeface="+mn-ea"/>
              <a:ea typeface="+mn-ea"/>
            </a:endParaRPr>
          </a:p>
          <a:p>
            <a:pPr marL="533400" indent="-533400" fontAlgn="auto">
              <a:lnSpc>
                <a:spcPct val="150000"/>
              </a:lnSpc>
              <a:spcBef>
                <a:spcPct val="20000"/>
              </a:spcBef>
              <a:spcAft>
                <a:spcPts val="0"/>
              </a:spcAft>
              <a:buFont typeface="+mj-lt"/>
              <a:buAutoNum type="romanUcPeriod"/>
              <a:defRPr/>
            </a:pPr>
            <a:r>
              <a:rPr lang="en-US" altLang="zh-CN" sz="2400" kern="0" dirty="0">
                <a:solidFill>
                  <a:srgbClr val="333333"/>
                </a:solidFill>
                <a:latin typeface="+mn-ea"/>
                <a:ea typeface="+mn-ea"/>
              </a:rPr>
              <a:t>2018</a:t>
            </a:r>
            <a:r>
              <a:rPr lang="zh-CN" altLang="en-US" sz="2400" kern="0" dirty="0">
                <a:solidFill>
                  <a:srgbClr val="333333"/>
                </a:solidFill>
                <a:latin typeface="+mn-ea"/>
                <a:ea typeface="+mn-ea"/>
              </a:rPr>
              <a:t>年修正案</a:t>
            </a:r>
          </a:p>
        </p:txBody>
      </p:sp>
      <p:pic>
        <p:nvPicPr>
          <p:cNvPr id="38917" name="Picture 2"/>
          <p:cNvPicPr>
            <a:picLocks noChangeAspect="1" noChangeArrowheads="1"/>
          </p:cNvPicPr>
          <p:nvPr/>
        </p:nvPicPr>
        <p:blipFill>
          <a:blip r:embed="rId3" cstate="print"/>
          <a:srcRect l="10500" t="11360" r="13667" b="5084"/>
          <a:stretch>
            <a:fillRect/>
          </a:stretch>
        </p:blipFill>
        <p:spPr bwMode="auto">
          <a:xfrm>
            <a:off x="9762068" y="4768852"/>
            <a:ext cx="2402417" cy="198543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标题 1"/>
          <p:cNvSpPr>
            <a:spLocks noGrp="1"/>
          </p:cNvSpPr>
          <p:nvPr>
            <p:ph type="title"/>
          </p:nvPr>
        </p:nvSpPr>
        <p:spPr/>
        <p:txBody>
          <a:bodyPr/>
          <a:lstStyle/>
          <a:p>
            <a:pPr>
              <a:defRPr/>
            </a:pPr>
            <a:r>
              <a:rPr lang="zh-CN" altLang="en-US" sz="4300" dirty="0">
                <a:solidFill>
                  <a:srgbClr val="000000"/>
                </a:solidFill>
                <a:cs typeface="+mn-cs"/>
              </a:rPr>
              <a:t>（二）我国宪法的地位</a:t>
            </a:r>
          </a:p>
        </p:txBody>
      </p:sp>
      <p:sp>
        <p:nvSpPr>
          <p:cNvPr id="7" name="AutoShape 4"/>
          <p:cNvSpPr>
            <a:spLocks noChangeAspect="1" noChangeArrowheads="1"/>
          </p:cNvSpPr>
          <p:nvPr/>
        </p:nvSpPr>
        <p:spPr bwMode="auto">
          <a:xfrm>
            <a:off x="1007533" y="1221317"/>
            <a:ext cx="9889067" cy="4775200"/>
          </a:xfrm>
          <a:prstGeom prst="rect">
            <a:avLst/>
          </a:prstGeom>
          <a:noFill/>
          <a:ln>
            <a:noFill/>
          </a:ln>
        </p:spPr>
        <p:txBody>
          <a:bodyPr lIns="121917" tIns="60958" rIns="121917" bIns="60958"/>
          <a:lstStyle/>
          <a:p>
            <a:pPr marL="457200" indent="960120" fontAlgn="auto">
              <a:lnSpc>
                <a:spcPct val="150000"/>
              </a:lnSpc>
              <a:spcBef>
                <a:spcPct val="20000"/>
              </a:spcBef>
              <a:spcAft>
                <a:spcPts val="0"/>
              </a:spcAft>
              <a:defRPr/>
            </a:pPr>
            <a:r>
              <a:rPr lang="zh-CN" altLang="en-US" sz="2400" kern="0" dirty="0">
                <a:solidFill>
                  <a:srgbClr val="333333"/>
                </a:solidFill>
              </a:rPr>
              <a:t>国际上许多国家都把自己国家通过、颁布或实施宪法的那一天确定为“宪法日”，以示纪念。德国、西班牙、墨西哥、挪威、丹麦、俄罗斯、波兰、保加利亚等国家，或把“宪法日”规定为“国民的节日”、“全民的节日”，或作为法定的“休假日”。</a:t>
            </a:r>
          </a:p>
          <a:p>
            <a:pPr marL="457200" indent="960120" fontAlgn="auto">
              <a:lnSpc>
                <a:spcPct val="150000"/>
              </a:lnSpc>
              <a:spcBef>
                <a:spcPct val="20000"/>
              </a:spcBef>
              <a:spcAft>
                <a:spcPts val="0"/>
              </a:spcAft>
              <a:defRPr/>
            </a:pPr>
            <a:r>
              <a:rPr lang="zh-CN" altLang="en-US" sz="2400" kern="0" dirty="0">
                <a:solidFill>
                  <a:srgbClr val="333333"/>
                </a:solidFill>
              </a:rPr>
              <a:t>韩国“宪法日”这天，股市休市。其作用都是为了进行全国普法宣传，让各国公民更多更深刻地了解本国的宪法，接触法，体验法，有利于提高公民对宪法的关注度。 </a:t>
            </a:r>
          </a:p>
        </p:txBody>
      </p:sp>
      <p:pic>
        <p:nvPicPr>
          <p:cNvPr id="39940" name="Picture 2"/>
          <p:cNvPicPr>
            <a:picLocks noChangeAspect="1" noChangeArrowheads="1"/>
          </p:cNvPicPr>
          <p:nvPr/>
        </p:nvPicPr>
        <p:blipFill>
          <a:blip r:embed="rId3" cstate="print"/>
          <a:srcRect l="10500" t="11360" r="13667" b="5084"/>
          <a:stretch>
            <a:fillRect/>
          </a:stretch>
        </p:blipFill>
        <p:spPr bwMode="auto">
          <a:xfrm>
            <a:off x="9762068" y="4768852"/>
            <a:ext cx="2402417" cy="1985433"/>
          </a:xfrm>
          <a:prstGeom prst="rect">
            <a:avLst/>
          </a:prstGeom>
          <a:noFill/>
          <a:ln w="9525">
            <a:noFill/>
            <a:miter lim="800000"/>
            <a:headEnd/>
            <a:tailEnd/>
          </a:ln>
        </p:spPr>
      </p:pic>
      <p:sp>
        <p:nvSpPr>
          <p:cNvPr id="8" name="圆角矩形标注 7"/>
          <p:cNvSpPr/>
          <p:nvPr/>
        </p:nvSpPr>
        <p:spPr>
          <a:xfrm>
            <a:off x="1488018" y="5609167"/>
            <a:ext cx="7200900" cy="772584"/>
          </a:xfrm>
          <a:prstGeom prst="wedgeRoundRectCallout">
            <a:avLst>
              <a:gd name="adj1" fmla="val 54301"/>
              <a:gd name="adj2" fmla="val 19720"/>
              <a:gd name="adj3" fmla="val 16667"/>
            </a:avLst>
          </a:prstGeom>
        </p:spPr>
        <p:style>
          <a:lnRef idx="2">
            <a:schemeClr val="dk1"/>
          </a:lnRef>
          <a:fillRef idx="1">
            <a:schemeClr val="lt1"/>
          </a:fillRef>
          <a:effectRef idx="0">
            <a:schemeClr val="dk1"/>
          </a:effectRef>
          <a:fontRef idx="minor">
            <a:schemeClr val="dk1"/>
          </a:fontRef>
        </p:style>
        <p:txBody>
          <a:bodyPr lIns="121917" tIns="60958" rIns="121917" bIns="60958">
            <a:spAutoFit/>
          </a:bodyPr>
          <a:lstStyle/>
          <a:p>
            <a:pPr eaLnBrk="1" hangingPunct="1">
              <a:buFont typeface="Arial" panose="020B0604020202020204" pitchFamily="34" charset="0"/>
              <a:buNone/>
              <a:defRPr/>
            </a:pPr>
            <a:r>
              <a:rPr lang="zh-CN" altLang="en-US" sz="3700" b="1" dirty="0">
                <a:latin typeface="+mn-ea"/>
              </a:rPr>
              <a:t>问：我国的宪法日是哪天？</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 fill="hold"/>
                                        <p:tgtEl>
                                          <p:spTgt spid="8"/>
                                        </p:tgtEl>
                                        <p:attrNameLst>
                                          <p:attrName>ppt_x</p:attrName>
                                        </p:attrNameLst>
                                      </p:cBhvr>
                                      <p:tavLst>
                                        <p:tav tm="0">
                                          <p:val>
                                            <p:strVal val="0-#ppt_w/2"/>
                                          </p:val>
                                        </p:tav>
                                        <p:tav tm="100000">
                                          <p:val>
                                            <p:strVal val="#ppt_x"/>
                                          </p:val>
                                        </p:tav>
                                      </p:tavLst>
                                    </p:anim>
                                    <p:anim calcmode="lin" valueType="num">
                                      <p:cBhvr additive="base">
                                        <p:cTn id="8" dur="2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矩形 3"/>
          <p:cNvSpPr>
            <a:spLocks noChangeArrowheads="1"/>
          </p:cNvSpPr>
          <p:nvPr/>
        </p:nvSpPr>
        <p:spPr bwMode="auto">
          <a:xfrm>
            <a:off x="1488017" y="1221318"/>
            <a:ext cx="8735483" cy="5175836"/>
          </a:xfrm>
          <a:prstGeom prst="rect">
            <a:avLst/>
          </a:prstGeom>
          <a:noFill/>
          <a:ln w="9525">
            <a:noFill/>
            <a:miter lim="800000"/>
          </a:ln>
        </p:spPr>
        <p:txBody>
          <a:bodyPr lIns="121917" tIns="60958" rIns="121917" bIns="60958">
            <a:spAutoFit/>
          </a:bodyPr>
          <a:lstStyle/>
          <a:p>
            <a:pPr eaLnBrk="1" hangingPunct="1">
              <a:lnSpc>
                <a:spcPct val="200000"/>
              </a:lnSpc>
            </a:pPr>
            <a:r>
              <a:rPr lang="en-US" altLang="zh-CN" sz="2400" dirty="0"/>
              <a:t>1</a:t>
            </a:r>
            <a:r>
              <a:rPr lang="zh-CN" altLang="en-US" sz="2400" dirty="0"/>
              <a:t>、宪法是国家的根本大法，是治国安邦的总章程。</a:t>
            </a:r>
            <a:endParaRPr lang="en-US" altLang="zh-CN" sz="2400" dirty="0"/>
          </a:p>
          <a:p>
            <a:pPr lvl="1" eaLnBrk="1" hangingPunct="1">
              <a:lnSpc>
                <a:spcPct val="200000"/>
              </a:lnSpc>
            </a:pPr>
            <a:r>
              <a:rPr lang="zh-CN" altLang="en-US" sz="2400" b="1" dirty="0">
                <a:solidFill>
                  <a:srgbClr val="002060"/>
                </a:solidFill>
              </a:rPr>
              <a:t>在制定和修改的程序上： 宪法比其他法律更为严格</a:t>
            </a:r>
            <a:endParaRPr lang="en-US" altLang="zh-CN" sz="2400" b="1" dirty="0">
              <a:solidFill>
                <a:srgbClr val="002060"/>
              </a:solidFill>
            </a:endParaRPr>
          </a:p>
          <a:p>
            <a:pPr eaLnBrk="1" hangingPunct="1">
              <a:lnSpc>
                <a:spcPct val="200000"/>
              </a:lnSpc>
            </a:pPr>
            <a:r>
              <a:rPr lang="en-US" altLang="zh-CN" sz="2400" dirty="0"/>
              <a:t>2</a:t>
            </a:r>
            <a:r>
              <a:rPr lang="zh-CN" altLang="en-US" sz="2400" dirty="0"/>
              <a:t>、我国宪法是国家各项制度和法律法规的总依据。</a:t>
            </a:r>
            <a:endParaRPr lang="en-US" altLang="zh-CN" sz="2400" dirty="0"/>
          </a:p>
          <a:p>
            <a:pPr lvl="1" eaLnBrk="1" hangingPunct="1">
              <a:lnSpc>
                <a:spcPct val="200000"/>
              </a:lnSpc>
            </a:pPr>
            <a:r>
              <a:rPr lang="zh-CN" altLang="en-US" sz="2400" dirty="0"/>
              <a:t> </a:t>
            </a:r>
            <a:r>
              <a:rPr lang="zh-CN" altLang="en-US" sz="2400" b="1" dirty="0">
                <a:solidFill>
                  <a:srgbClr val="002060"/>
                </a:solidFill>
              </a:rPr>
              <a:t>在效力上： 宪法的法律效力最高</a:t>
            </a:r>
          </a:p>
          <a:p>
            <a:pPr eaLnBrk="1" hangingPunct="1">
              <a:lnSpc>
                <a:spcPct val="200000"/>
              </a:lnSpc>
            </a:pPr>
            <a:r>
              <a:rPr lang="en-US" altLang="zh-CN" sz="2400" dirty="0"/>
              <a:t>3</a:t>
            </a:r>
            <a:r>
              <a:rPr lang="zh-CN" altLang="en-US" sz="2400" dirty="0"/>
              <a:t>、我国宪法规定了国家的根本制度。</a:t>
            </a:r>
            <a:endParaRPr lang="en-US" altLang="zh-CN" sz="2400" dirty="0"/>
          </a:p>
          <a:p>
            <a:pPr lvl="1" eaLnBrk="1" hangingPunct="1">
              <a:lnSpc>
                <a:spcPct val="200000"/>
              </a:lnSpc>
            </a:pPr>
            <a:r>
              <a:rPr lang="zh-CN" altLang="en-US" sz="2400" b="1" dirty="0">
                <a:solidFill>
                  <a:srgbClr val="002060"/>
                </a:solidFill>
              </a:rPr>
              <a:t>在内容上： 宪法规定国家生活中最根本最重要的方面</a:t>
            </a:r>
          </a:p>
          <a:p>
            <a:pPr eaLnBrk="1" hangingPunct="1">
              <a:lnSpc>
                <a:spcPct val="200000"/>
              </a:lnSpc>
            </a:pPr>
            <a:r>
              <a:rPr lang="en-US" altLang="zh-CN" sz="2400" dirty="0"/>
              <a:t>4</a:t>
            </a:r>
            <a:r>
              <a:rPr lang="zh-CN" altLang="en-US" sz="2400" dirty="0"/>
              <a:t>、宪法的生命在于实施，宪法的权威也在于实施。</a:t>
            </a:r>
            <a:endParaRPr lang="en-US" altLang="zh-CN" sz="2400" dirty="0"/>
          </a:p>
        </p:txBody>
      </p:sp>
      <p:sp>
        <p:nvSpPr>
          <p:cNvPr id="5" name="标题 1"/>
          <p:cNvSpPr>
            <a:spLocks noGrp="1"/>
          </p:cNvSpPr>
          <p:nvPr>
            <p:ph type="title"/>
          </p:nvPr>
        </p:nvSpPr>
        <p:spPr/>
        <p:txBody>
          <a:bodyPr/>
          <a:lstStyle/>
          <a:p>
            <a:pPr>
              <a:defRPr/>
            </a:pPr>
            <a:r>
              <a:rPr lang="zh-CN" altLang="en-US" sz="4300" dirty="0">
                <a:solidFill>
                  <a:srgbClr val="000000"/>
                </a:solidFill>
                <a:cs typeface="+mn-cs"/>
              </a:rPr>
              <a:t>（二）我国宪法的地位</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31751" y="0"/>
            <a:ext cx="5740400" cy="6817784"/>
          </a:xfrm>
          <a:prstGeom prst="rect">
            <a:avLst/>
          </a:prstGeom>
          <a:noFill/>
          <a:ln w="9525">
            <a:noFill/>
            <a:miter lim="800000"/>
            <a:headEnd/>
            <a:tailEnd/>
          </a:ln>
        </p:spPr>
      </p:pic>
      <p:sp>
        <p:nvSpPr>
          <p:cNvPr id="41987" name="矩形 3"/>
          <p:cNvSpPr>
            <a:spLocks noChangeArrowheads="1"/>
          </p:cNvSpPr>
          <p:nvPr/>
        </p:nvSpPr>
        <p:spPr bwMode="auto">
          <a:xfrm>
            <a:off x="5808134" y="1"/>
            <a:ext cx="6049433" cy="6424832"/>
          </a:xfrm>
          <a:prstGeom prst="rect">
            <a:avLst/>
          </a:prstGeom>
          <a:noFill/>
          <a:ln w="9525">
            <a:noFill/>
            <a:miter lim="800000"/>
          </a:ln>
        </p:spPr>
        <p:txBody>
          <a:bodyPr lIns="121917" tIns="60958" rIns="121917" bIns="60958">
            <a:spAutoFit/>
          </a:bodyPr>
          <a:lstStyle/>
          <a:p>
            <a:pPr eaLnBrk="1" hangingPunct="1">
              <a:lnSpc>
                <a:spcPct val="150000"/>
              </a:lnSpc>
            </a:pPr>
            <a:r>
              <a:rPr lang="zh-CN" altLang="en-US" sz="2100" dirty="0"/>
              <a:t>      宪法第</a:t>
            </a:r>
            <a:r>
              <a:rPr lang="en-US" altLang="zh-CN" sz="2100" dirty="0"/>
              <a:t>37</a:t>
            </a:r>
            <a:r>
              <a:rPr lang="zh-CN" altLang="en-US" sz="2100" dirty="0"/>
              <a:t>条规定，“中华人民共和国公民的人身自由不受侵犯。任何公民非经人民检察院批准或者决定或者人民法院决定，并由公安机关执行，不受逮捕。禁止非法拘禁和以其他方法非法剥夺或者限制公民的人身自由，禁止非法搜查公民的身体。”</a:t>
            </a:r>
            <a:r>
              <a:rPr lang="zh-CN" altLang="en-US" sz="2100" dirty="0">
                <a:solidFill>
                  <a:srgbClr val="C00000"/>
                </a:solidFill>
              </a:rPr>
              <a:t>收容遣送属于限制人身自由的强制措施，国务院没有也不可能获得就其制定行政法规的授权，国务院</a:t>
            </a:r>
            <a:r>
              <a:rPr lang="en-US" altLang="zh-CN" sz="2100" dirty="0">
                <a:solidFill>
                  <a:srgbClr val="C00000"/>
                </a:solidFill>
              </a:rPr>
              <a:t>《</a:t>
            </a:r>
            <a:r>
              <a:rPr lang="zh-CN" altLang="en-US" sz="2100" dirty="0">
                <a:solidFill>
                  <a:srgbClr val="C00000"/>
                </a:solidFill>
              </a:rPr>
              <a:t>城市流浪乞讨人员收容遣送办法</a:t>
            </a:r>
            <a:r>
              <a:rPr lang="en-US" altLang="zh-CN" sz="2100" dirty="0">
                <a:solidFill>
                  <a:srgbClr val="C00000"/>
                </a:solidFill>
              </a:rPr>
              <a:t>》</a:t>
            </a:r>
            <a:r>
              <a:rPr lang="zh-CN" altLang="en-US" sz="2100" dirty="0">
                <a:solidFill>
                  <a:srgbClr val="C00000"/>
                </a:solidFill>
              </a:rPr>
              <a:t>对其设定违反了</a:t>
            </a:r>
            <a:r>
              <a:rPr lang="en-US" altLang="zh-CN" sz="2100" dirty="0">
                <a:solidFill>
                  <a:srgbClr val="C00000"/>
                </a:solidFill>
              </a:rPr>
              <a:t>《</a:t>
            </a:r>
            <a:r>
              <a:rPr lang="zh-CN" altLang="en-US" sz="2100" dirty="0">
                <a:solidFill>
                  <a:srgbClr val="C00000"/>
                </a:solidFill>
              </a:rPr>
              <a:t>宪法</a:t>
            </a:r>
            <a:r>
              <a:rPr lang="en-US" altLang="zh-CN" sz="2100" dirty="0">
                <a:solidFill>
                  <a:srgbClr val="C00000"/>
                </a:solidFill>
              </a:rPr>
              <a:t>》</a:t>
            </a:r>
            <a:r>
              <a:rPr lang="zh-CN" altLang="en-US" sz="2100" dirty="0">
                <a:solidFill>
                  <a:srgbClr val="C00000"/>
                </a:solidFill>
              </a:rPr>
              <a:t>第</a:t>
            </a:r>
            <a:r>
              <a:rPr lang="en-US" altLang="zh-CN" sz="2100" dirty="0">
                <a:solidFill>
                  <a:srgbClr val="C00000"/>
                </a:solidFill>
              </a:rPr>
              <a:t>37</a:t>
            </a:r>
            <a:r>
              <a:rPr lang="zh-CN" altLang="en-US" sz="2100" dirty="0">
                <a:solidFill>
                  <a:srgbClr val="C00000"/>
                </a:solidFill>
              </a:rPr>
              <a:t>条和</a:t>
            </a:r>
            <a:r>
              <a:rPr lang="en-US" altLang="zh-CN" sz="2100" dirty="0">
                <a:solidFill>
                  <a:srgbClr val="C00000"/>
                </a:solidFill>
              </a:rPr>
              <a:t>《</a:t>
            </a:r>
            <a:r>
              <a:rPr lang="zh-CN" altLang="en-US" sz="2100" dirty="0">
                <a:solidFill>
                  <a:srgbClr val="C00000"/>
                </a:solidFill>
              </a:rPr>
              <a:t>立法法</a:t>
            </a:r>
            <a:r>
              <a:rPr lang="en-US" altLang="zh-CN" sz="2100" dirty="0">
                <a:solidFill>
                  <a:srgbClr val="C00000"/>
                </a:solidFill>
              </a:rPr>
              <a:t>》</a:t>
            </a:r>
            <a:r>
              <a:rPr lang="zh-CN" altLang="en-US" sz="2100" dirty="0">
                <a:solidFill>
                  <a:srgbClr val="C00000"/>
                </a:solidFill>
              </a:rPr>
              <a:t>第</a:t>
            </a:r>
            <a:r>
              <a:rPr lang="en-US" altLang="zh-CN" sz="2100" dirty="0">
                <a:solidFill>
                  <a:srgbClr val="C00000"/>
                </a:solidFill>
              </a:rPr>
              <a:t>8</a:t>
            </a:r>
            <a:r>
              <a:rPr lang="zh-CN" altLang="en-US" sz="2100" dirty="0">
                <a:solidFill>
                  <a:srgbClr val="C00000"/>
                </a:solidFill>
              </a:rPr>
              <a:t>、</a:t>
            </a:r>
            <a:r>
              <a:rPr lang="en-US" altLang="zh-CN" sz="2100" dirty="0">
                <a:solidFill>
                  <a:srgbClr val="C00000"/>
                </a:solidFill>
              </a:rPr>
              <a:t>9</a:t>
            </a:r>
            <a:r>
              <a:rPr lang="zh-CN" altLang="en-US" sz="2100" dirty="0">
                <a:solidFill>
                  <a:srgbClr val="C00000"/>
                </a:solidFill>
              </a:rPr>
              <a:t>条之规定。</a:t>
            </a:r>
          </a:p>
          <a:p>
            <a:pPr eaLnBrk="1" hangingPunct="1">
              <a:lnSpc>
                <a:spcPct val="150000"/>
              </a:lnSpc>
            </a:pPr>
            <a:r>
              <a:rPr lang="zh-CN" altLang="en-US" sz="2100" dirty="0"/>
              <a:t>      这是中国公民首次行使违宪审查建议权，由此引发的关于全国人大应当尽快启动违宪审查制度的讨论，也对中国依法治国的进程起了推动作用。</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矩形 3"/>
          <p:cNvSpPr>
            <a:spLocks noChangeArrowheads="1"/>
          </p:cNvSpPr>
          <p:nvPr/>
        </p:nvSpPr>
        <p:spPr bwMode="auto">
          <a:xfrm>
            <a:off x="1488017" y="1221318"/>
            <a:ext cx="8735483" cy="4278090"/>
          </a:xfrm>
          <a:prstGeom prst="rect">
            <a:avLst/>
          </a:prstGeom>
          <a:noFill/>
          <a:ln w="9525">
            <a:noFill/>
            <a:miter lim="800000"/>
          </a:ln>
        </p:spPr>
        <p:txBody>
          <a:bodyPr lIns="121917" tIns="60958" rIns="121917" bIns="60958">
            <a:spAutoFit/>
          </a:bodyPr>
          <a:lstStyle/>
          <a:p>
            <a:pPr eaLnBrk="1" hangingPunct="1">
              <a:lnSpc>
                <a:spcPct val="200000"/>
              </a:lnSpc>
            </a:pPr>
            <a:r>
              <a:rPr lang="en-US" altLang="zh-CN" sz="2700" dirty="0">
                <a:solidFill>
                  <a:srgbClr val="000000"/>
                </a:solidFill>
                <a:latin typeface="+mn-ea"/>
                <a:ea typeface="+mn-ea"/>
              </a:rPr>
              <a:t>1</a:t>
            </a:r>
            <a:r>
              <a:rPr lang="zh-CN" altLang="en-US" sz="2700" dirty="0">
                <a:solidFill>
                  <a:srgbClr val="000000"/>
                </a:solidFill>
                <a:latin typeface="+mn-ea"/>
                <a:ea typeface="+mn-ea"/>
              </a:rPr>
              <a:t>、党的领导原则。</a:t>
            </a:r>
            <a:endParaRPr lang="en-US" altLang="zh-CN" sz="2700" dirty="0">
              <a:solidFill>
                <a:srgbClr val="002060"/>
              </a:solidFill>
              <a:latin typeface="+mn-ea"/>
              <a:ea typeface="+mn-ea"/>
            </a:endParaRPr>
          </a:p>
          <a:p>
            <a:pPr eaLnBrk="1" hangingPunct="1">
              <a:lnSpc>
                <a:spcPct val="200000"/>
              </a:lnSpc>
            </a:pPr>
            <a:r>
              <a:rPr lang="en-US" altLang="zh-CN" sz="2700" dirty="0">
                <a:solidFill>
                  <a:srgbClr val="000000"/>
                </a:solidFill>
                <a:latin typeface="+mn-ea"/>
                <a:ea typeface="+mn-ea"/>
              </a:rPr>
              <a:t>2</a:t>
            </a:r>
            <a:r>
              <a:rPr lang="zh-CN" altLang="en-US" sz="2700" dirty="0">
                <a:solidFill>
                  <a:srgbClr val="000000"/>
                </a:solidFill>
                <a:latin typeface="+mn-ea"/>
                <a:ea typeface="+mn-ea"/>
              </a:rPr>
              <a:t>、人民主权原则。</a:t>
            </a:r>
            <a:endParaRPr lang="zh-CN" altLang="en-US" sz="2700" dirty="0">
              <a:solidFill>
                <a:srgbClr val="002060"/>
              </a:solidFill>
              <a:latin typeface="+mn-ea"/>
              <a:ea typeface="+mn-ea"/>
            </a:endParaRPr>
          </a:p>
          <a:p>
            <a:pPr eaLnBrk="1" hangingPunct="1">
              <a:lnSpc>
                <a:spcPct val="200000"/>
              </a:lnSpc>
            </a:pPr>
            <a:r>
              <a:rPr lang="en-US" altLang="zh-CN" sz="2700" dirty="0">
                <a:solidFill>
                  <a:srgbClr val="000000"/>
                </a:solidFill>
                <a:latin typeface="+mn-ea"/>
                <a:ea typeface="+mn-ea"/>
              </a:rPr>
              <a:t>3</a:t>
            </a:r>
            <a:r>
              <a:rPr lang="zh-CN" altLang="en-US" sz="2700" dirty="0">
                <a:solidFill>
                  <a:srgbClr val="000000"/>
                </a:solidFill>
                <a:latin typeface="+mn-ea"/>
                <a:ea typeface="+mn-ea"/>
              </a:rPr>
              <a:t>、尊重和保障人权原则。</a:t>
            </a:r>
            <a:endParaRPr lang="en-US" altLang="zh-CN" sz="2700" dirty="0">
              <a:solidFill>
                <a:srgbClr val="000000"/>
              </a:solidFill>
              <a:latin typeface="+mn-ea"/>
              <a:ea typeface="+mn-ea"/>
            </a:endParaRPr>
          </a:p>
          <a:p>
            <a:pPr eaLnBrk="1" hangingPunct="1">
              <a:lnSpc>
                <a:spcPct val="200000"/>
              </a:lnSpc>
            </a:pPr>
            <a:r>
              <a:rPr lang="en-US" altLang="zh-CN" sz="2700" dirty="0">
                <a:solidFill>
                  <a:srgbClr val="000000"/>
                </a:solidFill>
                <a:latin typeface="+mn-ea"/>
                <a:ea typeface="+mn-ea"/>
              </a:rPr>
              <a:t>4</a:t>
            </a:r>
            <a:r>
              <a:rPr lang="zh-CN" altLang="en-US" sz="2700" dirty="0">
                <a:solidFill>
                  <a:srgbClr val="000000"/>
                </a:solidFill>
                <a:latin typeface="+mn-ea"/>
                <a:ea typeface="+mn-ea"/>
              </a:rPr>
              <a:t>、社会主义法治原则。</a:t>
            </a:r>
            <a:endParaRPr lang="en-US" altLang="zh-CN" sz="2700" dirty="0">
              <a:solidFill>
                <a:srgbClr val="000000"/>
              </a:solidFill>
              <a:latin typeface="+mn-ea"/>
              <a:ea typeface="+mn-ea"/>
            </a:endParaRPr>
          </a:p>
          <a:p>
            <a:pPr eaLnBrk="1" hangingPunct="1">
              <a:lnSpc>
                <a:spcPct val="200000"/>
              </a:lnSpc>
            </a:pPr>
            <a:r>
              <a:rPr lang="en-US" altLang="zh-CN" sz="2700" dirty="0">
                <a:solidFill>
                  <a:srgbClr val="000000"/>
                </a:solidFill>
                <a:latin typeface="+mn-ea"/>
                <a:ea typeface="+mn-ea"/>
              </a:rPr>
              <a:t>5</a:t>
            </a:r>
            <a:r>
              <a:rPr lang="zh-CN" altLang="en-US" sz="2700" dirty="0">
                <a:solidFill>
                  <a:srgbClr val="000000"/>
                </a:solidFill>
                <a:latin typeface="+mn-ea"/>
                <a:ea typeface="+mn-ea"/>
              </a:rPr>
              <a:t>、民主集中制原则。</a:t>
            </a:r>
            <a:endParaRPr lang="en-US" altLang="zh-CN" sz="2700" dirty="0">
              <a:solidFill>
                <a:srgbClr val="000000"/>
              </a:solidFill>
              <a:latin typeface="+mn-ea"/>
              <a:ea typeface="+mn-ea"/>
            </a:endParaRPr>
          </a:p>
        </p:txBody>
      </p:sp>
      <p:sp>
        <p:nvSpPr>
          <p:cNvPr id="5" name="标题 1"/>
          <p:cNvSpPr>
            <a:spLocks noGrp="1"/>
          </p:cNvSpPr>
          <p:nvPr>
            <p:ph type="title"/>
          </p:nvPr>
        </p:nvSpPr>
        <p:spPr/>
        <p:txBody>
          <a:bodyPr/>
          <a:lstStyle/>
          <a:p>
            <a:pPr>
              <a:defRPr/>
            </a:pPr>
            <a:r>
              <a:rPr lang="zh-CN" altLang="en-US" sz="4300" dirty="0">
                <a:solidFill>
                  <a:srgbClr val="000000"/>
                </a:solidFill>
                <a:cs typeface="+mn-cs"/>
              </a:rPr>
              <a:t>（三）我国宪法的基本原则</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p:txBody>
          <a:bodyPr/>
          <a:lstStyle/>
          <a:p>
            <a:pPr>
              <a:defRPr/>
            </a:pPr>
            <a:r>
              <a:rPr lang="zh-CN" altLang="en-US" sz="4300" dirty="0">
                <a:solidFill>
                  <a:srgbClr val="000000"/>
                </a:solidFill>
                <a:cs typeface="+mn-cs"/>
              </a:rPr>
              <a:t>（四）我国宪法确立的制度</a:t>
            </a:r>
          </a:p>
        </p:txBody>
      </p:sp>
      <p:sp>
        <p:nvSpPr>
          <p:cNvPr id="44035" name="Text Box 14"/>
          <p:cNvSpPr txBox="1">
            <a:spLocks noChangeArrowheads="1"/>
          </p:cNvSpPr>
          <p:nvPr/>
        </p:nvSpPr>
        <p:spPr bwMode="auto">
          <a:xfrm>
            <a:off x="4577723" y="1627717"/>
            <a:ext cx="984879" cy="2235200"/>
          </a:xfrm>
          <a:prstGeom prst="rect">
            <a:avLst/>
          </a:prstGeom>
          <a:noFill/>
          <a:ln w="19050">
            <a:solidFill>
              <a:srgbClr val="FFC000"/>
            </a:solidFill>
            <a:miter lim="800000"/>
          </a:ln>
        </p:spPr>
        <p:txBody>
          <a:bodyPr vert="eaVert" lIns="121917" tIns="60958" rIns="121917" bIns="60958">
            <a:spAutoFit/>
          </a:bodyPr>
          <a:lstStyle/>
          <a:p>
            <a:pPr algn="dist" eaLnBrk="1" hangingPunct="1">
              <a:lnSpc>
                <a:spcPct val="150000"/>
              </a:lnSpc>
            </a:pPr>
            <a:r>
              <a:rPr lang="zh-CN" altLang="en-US" sz="3200" b="1" dirty="0"/>
              <a:t>根本制度</a:t>
            </a:r>
          </a:p>
        </p:txBody>
      </p:sp>
      <p:sp>
        <p:nvSpPr>
          <p:cNvPr id="44036" name="AutoShape 13"/>
          <p:cNvSpPr>
            <a:spLocks noChangeArrowheads="1"/>
          </p:cNvSpPr>
          <p:nvPr/>
        </p:nvSpPr>
        <p:spPr bwMode="auto">
          <a:xfrm>
            <a:off x="3024718" y="3119967"/>
            <a:ext cx="1375833" cy="480484"/>
          </a:xfrm>
          <a:prstGeom prst="notchedRightArrow">
            <a:avLst>
              <a:gd name="adj1" fmla="val 50000"/>
              <a:gd name="adj2" fmla="val 71586"/>
            </a:avLst>
          </a:prstGeom>
          <a:noFill/>
          <a:ln w="38100">
            <a:solidFill>
              <a:srgbClr val="FFCCCC"/>
            </a:solidFill>
            <a:miter lim="800000"/>
          </a:ln>
          <a:effectLst>
            <a:outerShdw dist="35921" dir="2700000" algn="ctr" rotWithShape="0">
              <a:schemeClr val="tx1"/>
            </a:outerShdw>
          </a:effectLst>
        </p:spPr>
        <p:txBody>
          <a:bodyPr wrap="none" lIns="121917" tIns="60958" rIns="121917" bIns="60958" anchor="ctr"/>
          <a:lstStyle/>
          <a:p>
            <a:pPr eaLnBrk="1" hangingPunct="1"/>
            <a:endParaRPr lang="zh-CN" altLang="en-US" sz="4300" dirty="0"/>
          </a:p>
        </p:txBody>
      </p:sp>
      <p:sp>
        <p:nvSpPr>
          <p:cNvPr id="44037" name="Text Box 15"/>
          <p:cNvSpPr txBox="1">
            <a:spLocks noChangeArrowheads="1"/>
          </p:cNvSpPr>
          <p:nvPr/>
        </p:nvSpPr>
        <p:spPr bwMode="auto">
          <a:xfrm>
            <a:off x="4577723" y="4389967"/>
            <a:ext cx="984879" cy="2154767"/>
          </a:xfrm>
          <a:prstGeom prst="rect">
            <a:avLst/>
          </a:prstGeom>
          <a:noFill/>
          <a:ln w="19050">
            <a:solidFill>
              <a:srgbClr val="FFC000"/>
            </a:solidFill>
            <a:miter lim="800000"/>
          </a:ln>
        </p:spPr>
        <p:txBody>
          <a:bodyPr vert="eaVert" lIns="121917" tIns="60958" rIns="121917" bIns="60958">
            <a:spAutoFit/>
          </a:bodyPr>
          <a:lstStyle/>
          <a:p>
            <a:pPr algn="dist" eaLnBrk="1" hangingPunct="1">
              <a:lnSpc>
                <a:spcPct val="150000"/>
              </a:lnSpc>
            </a:pPr>
            <a:r>
              <a:rPr lang="zh-CN" altLang="en-US" sz="3200" b="1" dirty="0"/>
              <a:t>根本任务</a:t>
            </a:r>
          </a:p>
        </p:txBody>
      </p:sp>
      <p:sp>
        <p:nvSpPr>
          <p:cNvPr id="44038" name="AutoShape 16"/>
          <p:cNvSpPr>
            <a:spLocks noChangeArrowheads="1"/>
          </p:cNvSpPr>
          <p:nvPr/>
        </p:nvSpPr>
        <p:spPr bwMode="auto">
          <a:xfrm>
            <a:off x="5712884" y="2468034"/>
            <a:ext cx="785283" cy="395817"/>
          </a:xfrm>
          <a:prstGeom prst="notchedRightArrow">
            <a:avLst>
              <a:gd name="adj1" fmla="val 50000"/>
              <a:gd name="adj2" fmla="val 51372"/>
            </a:avLst>
          </a:prstGeom>
          <a:noFill/>
          <a:ln w="38100">
            <a:solidFill>
              <a:srgbClr val="FFCCCC"/>
            </a:solidFill>
            <a:miter lim="800000"/>
          </a:ln>
          <a:effectLst>
            <a:outerShdw dist="35921" dir="2700000" algn="ctr" rotWithShape="0">
              <a:schemeClr val="tx1"/>
            </a:outerShdw>
          </a:effectLst>
        </p:spPr>
        <p:txBody>
          <a:bodyPr wrap="none" lIns="121917" tIns="60958" rIns="121917" bIns="60958" anchor="ctr"/>
          <a:lstStyle/>
          <a:p>
            <a:pPr eaLnBrk="1" hangingPunct="1"/>
            <a:endParaRPr lang="zh-CN" altLang="en-US" sz="4300" dirty="0"/>
          </a:p>
        </p:txBody>
      </p:sp>
      <p:sp>
        <p:nvSpPr>
          <p:cNvPr id="44039" name="AutoShape 17"/>
          <p:cNvSpPr>
            <a:spLocks noChangeArrowheads="1"/>
          </p:cNvSpPr>
          <p:nvPr/>
        </p:nvSpPr>
        <p:spPr bwMode="auto">
          <a:xfrm>
            <a:off x="5761567" y="5613401"/>
            <a:ext cx="1471084" cy="480484"/>
          </a:xfrm>
          <a:prstGeom prst="notchedRightArrow">
            <a:avLst>
              <a:gd name="adj1" fmla="val 50000"/>
              <a:gd name="adj2" fmla="val 95819"/>
            </a:avLst>
          </a:prstGeom>
          <a:noFill/>
          <a:ln w="38100">
            <a:solidFill>
              <a:srgbClr val="FFCCCC"/>
            </a:solidFill>
            <a:miter lim="800000"/>
          </a:ln>
          <a:effectLst>
            <a:outerShdw dist="35921" dir="2700000" algn="ctr" rotWithShape="0">
              <a:schemeClr val="tx1"/>
            </a:outerShdw>
          </a:effectLst>
        </p:spPr>
        <p:txBody>
          <a:bodyPr wrap="none" lIns="121917" tIns="60958" rIns="121917" bIns="60958" anchor="ctr"/>
          <a:lstStyle/>
          <a:p>
            <a:pPr eaLnBrk="1" hangingPunct="1"/>
            <a:endParaRPr lang="zh-CN" altLang="en-US" sz="4300" dirty="0"/>
          </a:p>
        </p:txBody>
      </p:sp>
      <p:sp>
        <p:nvSpPr>
          <p:cNvPr id="44040" name="Line 18"/>
          <p:cNvSpPr>
            <a:spLocks noChangeShapeType="1"/>
          </p:cNvSpPr>
          <p:nvPr/>
        </p:nvSpPr>
        <p:spPr bwMode="auto">
          <a:xfrm>
            <a:off x="6595533" y="1312333"/>
            <a:ext cx="0" cy="3871384"/>
          </a:xfrm>
          <a:prstGeom prst="line">
            <a:avLst/>
          </a:prstGeom>
          <a:noFill/>
          <a:ln w="12700">
            <a:solidFill>
              <a:srgbClr val="FFCCCC"/>
            </a:solidFill>
            <a:round/>
          </a:ln>
          <a:effectLst>
            <a:outerShdw dist="35921" dir="2700000" algn="ctr" rotWithShape="0">
              <a:schemeClr val="tx1"/>
            </a:outerShdw>
          </a:effectLst>
        </p:spPr>
        <p:txBody>
          <a:bodyPr wrap="none" lIns="121917" tIns="60958" rIns="121917" bIns="60958" anchor="ctr"/>
          <a:lstStyle/>
          <a:p>
            <a:endParaRPr lang="zh-CN" altLang="en-US"/>
          </a:p>
        </p:txBody>
      </p:sp>
      <p:sp>
        <p:nvSpPr>
          <p:cNvPr id="44041" name="Line 19"/>
          <p:cNvSpPr>
            <a:spLocks noChangeShapeType="1"/>
          </p:cNvSpPr>
          <p:nvPr/>
        </p:nvSpPr>
        <p:spPr bwMode="auto">
          <a:xfrm flipH="1">
            <a:off x="6595534" y="1312333"/>
            <a:ext cx="850900" cy="0"/>
          </a:xfrm>
          <a:prstGeom prst="line">
            <a:avLst/>
          </a:prstGeom>
          <a:noFill/>
          <a:ln w="12700">
            <a:solidFill>
              <a:srgbClr val="FFCCCC"/>
            </a:solidFill>
            <a:round/>
            <a:headEnd type="triangle" w="med" len="med"/>
          </a:ln>
          <a:effectLst>
            <a:outerShdw dist="35921" dir="2700000" algn="ctr" rotWithShape="0">
              <a:schemeClr val="tx1"/>
            </a:outerShdw>
          </a:effectLst>
        </p:spPr>
        <p:txBody>
          <a:bodyPr wrap="none" lIns="121917" tIns="60958" rIns="121917" bIns="60958" anchor="ctr"/>
          <a:lstStyle/>
          <a:p>
            <a:endParaRPr lang="zh-CN" altLang="en-US"/>
          </a:p>
        </p:txBody>
      </p:sp>
      <p:sp>
        <p:nvSpPr>
          <p:cNvPr id="44042" name="Line 20"/>
          <p:cNvSpPr>
            <a:spLocks noChangeShapeType="1"/>
          </p:cNvSpPr>
          <p:nvPr/>
        </p:nvSpPr>
        <p:spPr bwMode="auto">
          <a:xfrm flipH="1">
            <a:off x="6568018" y="5060951"/>
            <a:ext cx="850900" cy="0"/>
          </a:xfrm>
          <a:prstGeom prst="line">
            <a:avLst/>
          </a:prstGeom>
          <a:noFill/>
          <a:ln w="12700">
            <a:solidFill>
              <a:srgbClr val="FFCCCC"/>
            </a:solidFill>
            <a:round/>
            <a:headEnd type="triangle" w="med" len="med"/>
          </a:ln>
          <a:effectLst>
            <a:outerShdw dist="35921" dir="2700000" algn="ctr" rotWithShape="0">
              <a:schemeClr val="tx1"/>
            </a:outerShdw>
          </a:effectLst>
        </p:spPr>
        <p:txBody>
          <a:bodyPr wrap="none" lIns="121917" tIns="60958" rIns="121917" bIns="60958" anchor="ctr"/>
          <a:lstStyle/>
          <a:p>
            <a:endParaRPr lang="zh-CN" altLang="en-US"/>
          </a:p>
        </p:txBody>
      </p:sp>
      <p:sp>
        <p:nvSpPr>
          <p:cNvPr id="44043" name="Text Box 22"/>
          <p:cNvSpPr txBox="1">
            <a:spLocks noChangeArrowheads="1"/>
          </p:cNvSpPr>
          <p:nvPr/>
        </p:nvSpPr>
        <p:spPr bwMode="auto">
          <a:xfrm>
            <a:off x="7598834" y="2315634"/>
            <a:ext cx="1894417" cy="615951"/>
          </a:xfrm>
          <a:prstGeom prst="rect">
            <a:avLst/>
          </a:prstGeom>
          <a:noFill/>
          <a:ln w="19050">
            <a:solidFill>
              <a:srgbClr val="FFC000"/>
            </a:solidFill>
            <a:prstDash val="dashDot"/>
            <a:miter lim="800000"/>
          </a:ln>
        </p:spPr>
        <p:txBody>
          <a:bodyPr lIns="121917" tIns="60958" rIns="121917" bIns="60958">
            <a:spAutoFit/>
          </a:bodyPr>
          <a:lstStyle/>
          <a:p>
            <a:pPr eaLnBrk="1" hangingPunct="1"/>
            <a:r>
              <a:rPr lang="zh-CN" altLang="en-US" sz="3200" b="1" dirty="0"/>
              <a:t>国家形式</a:t>
            </a:r>
          </a:p>
        </p:txBody>
      </p:sp>
      <p:sp>
        <p:nvSpPr>
          <p:cNvPr id="44044" name="Text Box 23"/>
          <p:cNvSpPr txBox="1">
            <a:spLocks noChangeArrowheads="1"/>
          </p:cNvSpPr>
          <p:nvPr/>
        </p:nvSpPr>
        <p:spPr bwMode="auto">
          <a:xfrm>
            <a:off x="7463368" y="3553884"/>
            <a:ext cx="2722033" cy="615949"/>
          </a:xfrm>
          <a:prstGeom prst="rect">
            <a:avLst/>
          </a:prstGeom>
          <a:noFill/>
          <a:ln w="19050">
            <a:solidFill>
              <a:srgbClr val="FFC000"/>
            </a:solidFill>
            <a:prstDash val="dashDot"/>
            <a:miter lim="800000"/>
          </a:ln>
        </p:spPr>
        <p:txBody>
          <a:bodyPr lIns="121917" tIns="60958" rIns="121917" bIns="60958">
            <a:spAutoFit/>
          </a:bodyPr>
          <a:lstStyle/>
          <a:p>
            <a:pPr eaLnBrk="1" hangingPunct="1"/>
            <a:r>
              <a:rPr lang="zh-CN" altLang="en-US" sz="3200" b="1" dirty="0"/>
              <a:t>基本经济制度</a:t>
            </a:r>
          </a:p>
        </p:txBody>
      </p:sp>
      <p:sp>
        <p:nvSpPr>
          <p:cNvPr id="44045" name="Text Box 24"/>
          <p:cNvSpPr txBox="1">
            <a:spLocks noChangeArrowheads="1"/>
          </p:cNvSpPr>
          <p:nvPr/>
        </p:nvSpPr>
        <p:spPr bwMode="auto">
          <a:xfrm>
            <a:off x="7473952" y="4754034"/>
            <a:ext cx="2722033" cy="613833"/>
          </a:xfrm>
          <a:prstGeom prst="rect">
            <a:avLst/>
          </a:prstGeom>
          <a:noFill/>
          <a:ln w="19050">
            <a:solidFill>
              <a:srgbClr val="FFC000"/>
            </a:solidFill>
            <a:prstDash val="dashDot"/>
            <a:miter lim="800000"/>
          </a:ln>
        </p:spPr>
        <p:txBody>
          <a:bodyPr lIns="121917" tIns="60958" rIns="121917" bIns="60958">
            <a:spAutoFit/>
          </a:bodyPr>
          <a:lstStyle/>
          <a:p>
            <a:pPr eaLnBrk="1" hangingPunct="1"/>
            <a:r>
              <a:rPr lang="zh-CN" altLang="en-US" sz="3200" b="1" dirty="0"/>
              <a:t>基本权利义务</a:t>
            </a:r>
          </a:p>
        </p:txBody>
      </p:sp>
      <p:sp>
        <p:nvSpPr>
          <p:cNvPr id="44046" name="Text Box 25"/>
          <p:cNvSpPr txBox="1">
            <a:spLocks noChangeArrowheads="1"/>
          </p:cNvSpPr>
          <p:nvPr/>
        </p:nvSpPr>
        <p:spPr bwMode="auto">
          <a:xfrm>
            <a:off x="7598834" y="5784851"/>
            <a:ext cx="2688167" cy="615949"/>
          </a:xfrm>
          <a:prstGeom prst="rect">
            <a:avLst/>
          </a:prstGeom>
          <a:noFill/>
          <a:ln w="19050">
            <a:solidFill>
              <a:srgbClr val="FFC000"/>
            </a:solidFill>
            <a:prstDash val="dashDot"/>
            <a:miter lim="800000"/>
          </a:ln>
        </p:spPr>
        <p:txBody>
          <a:bodyPr lIns="121917" tIns="60958" rIns="121917" bIns="60958">
            <a:spAutoFit/>
          </a:bodyPr>
          <a:lstStyle/>
          <a:p>
            <a:pPr eaLnBrk="1" hangingPunct="1"/>
            <a:r>
              <a:rPr lang="zh-CN" altLang="en-US" sz="3200" b="1" dirty="0"/>
              <a:t>现代化建设</a:t>
            </a:r>
          </a:p>
        </p:txBody>
      </p:sp>
      <p:sp>
        <p:nvSpPr>
          <p:cNvPr id="44047" name="Line 26"/>
          <p:cNvSpPr>
            <a:spLocks noChangeShapeType="1"/>
          </p:cNvSpPr>
          <p:nvPr/>
        </p:nvSpPr>
        <p:spPr bwMode="auto">
          <a:xfrm flipH="1">
            <a:off x="6568018" y="2658533"/>
            <a:ext cx="850900" cy="0"/>
          </a:xfrm>
          <a:prstGeom prst="line">
            <a:avLst/>
          </a:prstGeom>
          <a:noFill/>
          <a:ln w="12700">
            <a:solidFill>
              <a:srgbClr val="FFCCCC"/>
            </a:solidFill>
            <a:round/>
            <a:headEnd type="triangle" w="med" len="med"/>
          </a:ln>
          <a:effectLst>
            <a:outerShdw dist="35921" dir="2700000" algn="ctr" rotWithShape="0">
              <a:schemeClr val="tx1"/>
            </a:outerShdw>
          </a:effectLst>
        </p:spPr>
        <p:txBody>
          <a:bodyPr wrap="none" lIns="121917" tIns="60958" rIns="121917" bIns="60958" anchor="ctr"/>
          <a:lstStyle/>
          <a:p>
            <a:endParaRPr lang="zh-CN" altLang="en-US"/>
          </a:p>
        </p:txBody>
      </p:sp>
      <p:sp>
        <p:nvSpPr>
          <p:cNvPr id="44048" name="Line 27"/>
          <p:cNvSpPr>
            <a:spLocks noChangeShapeType="1"/>
          </p:cNvSpPr>
          <p:nvPr/>
        </p:nvSpPr>
        <p:spPr bwMode="auto">
          <a:xfrm flipH="1">
            <a:off x="6540501" y="3877733"/>
            <a:ext cx="850900" cy="0"/>
          </a:xfrm>
          <a:prstGeom prst="line">
            <a:avLst/>
          </a:prstGeom>
          <a:noFill/>
          <a:ln w="12700">
            <a:solidFill>
              <a:srgbClr val="FFCCCC"/>
            </a:solidFill>
            <a:round/>
            <a:headEnd type="triangle" w="med" len="med"/>
          </a:ln>
          <a:effectLst>
            <a:outerShdw dist="35921" dir="2700000" algn="ctr" rotWithShape="0">
              <a:schemeClr val="tx1"/>
            </a:outerShdw>
          </a:effectLst>
        </p:spPr>
        <p:txBody>
          <a:bodyPr wrap="none" lIns="121917" tIns="60958" rIns="121917" bIns="60958" anchor="ctr"/>
          <a:lstStyle/>
          <a:p>
            <a:endParaRPr lang="zh-CN" altLang="en-US"/>
          </a:p>
        </p:txBody>
      </p:sp>
      <p:sp>
        <p:nvSpPr>
          <p:cNvPr id="44049" name="TextBox 1"/>
          <p:cNvSpPr txBox="1">
            <a:spLocks noChangeArrowheads="1"/>
          </p:cNvSpPr>
          <p:nvPr/>
        </p:nvSpPr>
        <p:spPr bwMode="auto">
          <a:xfrm>
            <a:off x="1790075" y="1642533"/>
            <a:ext cx="984879" cy="4175498"/>
          </a:xfrm>
          <a:prstGeom prst="rect">
            <a:avLst/>
          </a:prstGeom>
          <a:noFill/>
          <a:ln w="19050">
            <a:solidFill>
              <a:srgbClr val="FFC000"/>
            </a:solidFill>
            <a:miter lim="800000"/>
          </a:ln>
        </p:spPr>
        <p:txBody>
          <a:bodyPr vert="eaVert" wrap="none" lIns="121917" tIns="60958" rIns="121917" bIns="60958">
            <a:spAutoFit/>
          </a:bodyPr>
          <a:lstStyle/>
          <a:p>
            <a:pPr eaLnBrk="1" hangingPunct="1">
              <a:lnSpc>
                <a:spcPct val="150000"/>
              </a:lnSpc>
            </a:pPr>
            <a:r>
              <a:rPr lang="zh-CN" altLang="en-US" sz="3200" b="1" dirty="0"/>
              <a:t>宪法</a:t>
            </a:r>
            <a:r>
              <a:rPr lang="en-US" altLang="zh-CN" sz="3200" b="1" dirty="0"/>
              <a:t>——</a:t>
            </a:r>
            <a:r>
              <a:rPr lang="zh-CN" altLang="en-US" sz="3200" b="1" dirty="0"/>
              <a:t>国家的根本法</a:t>
            </a:r>
          </a:p>
        </p:txBody>
      </p:sp>
      <p:sp>
        <p:nvSpPr>
          <p:cNvPr id="44050" name="TextBox 21"/>
          <p:cNvSpPr txBox="1">
            <a:spLocks noChangeArrowheads="1"/>
          </p:cNvSpPr>
          <p:nvPr/>
        </p:nvSpPr>
        <p:spPr bwMode="auto">
          <a:xfrm>
            <a:off x="7628467" y="1123951"/>
            <a:ext cx="2180167" cy="615949"/>
          </a:xfrm>
          <a:prstGeom prst="rect">
            <a:avLst/>
          </a:prstGeom>
          <a:noFill/>
          <a:ln w="19050">
            <a:solidFill>
              <a:srgbClr val="FFC000"/>
            </a:solidFill>
            <a:prstDash val="dashDot"/>
            <a:miter lim="800000"/>
          </a:ln>
        </p:spPr>
        <p:txBody>
          <a:bodyPr lIns="121917" tIns="60958" rIns="121917" bIns="60958">
            <a:spAutoFit/>
          </a:bodyPr>
          <a:lstStyle/>
          <a:p>
            <a:pPr eaLnBrk="1" hangingPunct="1"/>
            <a:r>
              <a:rPr lang="zh-CN" altLang="en-US" sz="3200" b="1" dirty="0"/>
              <a:t>国家性质</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标题 3"/>
          <p:cNvSpPr>
            <a:spLocks noGrp="1"/>
          </p:cNvSpPr>
          <p:nvPr>
            <p:ph type="title"/>
          </p:nvPr>
        </p:nvSpPr>
        <p:spPr/>
        <p:txBody>
          <a:bodyPr/>
          <a:lstStyle/>
          <a:p>
            <a:r>
              <a:rPr lang="zh-CN" altLang="en-US" sz="5900" dirty="0" smtClean="0">
                <a:sym typeface="Wingdings 3" panose="05040102010807070707" pitchFamily="18" charset="2"/>
              </a:rPr>
              <a:t></a:t>
            </a:r>
            <a:r>
              <a:rPr lang="zh-CN" altLang="en-US" sz="5900" dirty="0" smtClean="0"/>
              <a:t>案例导入</a:t>
            </a:r>
            <a:r>
              <a:rPr lang="en-US" altLang="zh-CN" sz="5900" dirty="0" smtClean="0"/>
              <a:t>1</a:t>
            </a:r>
            <a:endParaRPr lang="zh-CN" altLang="en-US" sz="5900" dirty="0" smtClean="0"/>
          </a:p>
        </p:txBody>
      </p:sp>
      <p:sp>
        <p:nvSpPr>
          <p:cNvPr id="17" name="任意多边形 16"/>
          <p:cNvSpPr/>
          <p:nvPr/>
        </p:nvSpPr>
        <p:spPr>
          <a:xfrm>
            <a:off x="1107018" y="1267884"/>
            <a:ext cx="10557933" cy="4866216"/>
          </a:xfrm>
          <a:custGeom>
            <a:avLst/>
            <a:gdLst>
              <a:gd name="connsiteX0" fmla="*/ 374574 w 374574"/>
              <a:gd name="connsiteY0" fmla="*/ 2291509 h 2291509"/>
              <a:gd name="connsiteX1" fmla="*/ 374574 w 374574"/>
              <a:gd name="connsiteY1" fmla="*/ 0 h 2291509"/>
              <a:gd name="connsiteX2" fmla="*/ 0 w 374574"/>
              <a:gd name="connsiteY2" fmla="*/ 0 h 2291509"/>
            </a:gdLst>
            <a:ahLst/>
            <a:cxnLst>
              <a:cxn ang="0">
                <a:pos x="connsiteX0" y="connsiteY0"/>
              </a:cxn>
              <a:cxn ang="0">
                <a:pos x="connsiteX1" y="connsiteY1"/>
              </a:cxn>
              <a:cxn ang="0">
                <a:pos x="connsiteX2" y="connsiteY2"/>
              </a:cxn>
            </a:cxnLst>
            <a:rect l="l" t="t" r="r" b="b"/>
            <a:pathLst>
              <a:path w="374574" h="2291509">
                <a:moveTo>
                  <a:pt x="374574" y="2291509"/>
                </a:moveTo>
                <a:lnTo>
                  <a:pt x="374574" y="0"/>
                </a:lnTo>
                <a:lnTo>
                  <a:pt x="0" y="0"/>
                </a:lnTo>
              </a:path>
            </a:pathLst>
          </a:custGeom>
          <a:ln>
            <a:headEnd type="oval"/>
            <a:tailEnd type="oval" w="med" len="med"/>
          </a:ln>
        </p:spPr>
        <p:style>
          <a:lnRef idx="1">
            <a:schemeClr val="accent4"/>
          </a:lnRef>
          <a:fillRef idx="0">
            <a:schemeClr val="accent4"/>
          </a:fillRef>
          <a:effectRef idx="0">
            <a:schemeClr val="accent4"/>
          </a:effectRef>
          <a:fontRef idx="minor">
            <a:schemeClr val="tx1"/>
          </a:fontRef>
        </p:style>
        <p:txBody>
          <a:bodyPr lIns="121917" tIns="60958" rIns="121917" bIns="60958" anchor="ctr"/>
          <a:lstStyle/>
          <a:p>
            <a:pPr algn="ctr" eaLnBrk="1" hangingPunct="1">
              <a:defRPr/>
            </a:pPr>
            <a:endParaRPr lang="zh-CN" altLang="en-US">
              <a:solidFill>
                <a:prstClr val="black"/>
              </a:solidFill>
            </a:endParaRPr>
          </a:p>
        </p:txBody>
      </p:sp>
      <p:sp>
        <p:nvSpPr>
          <p:cNvPr id="20" name="TextBox 11"/>
          <p:cNvSpPr txBox="1">
            <a:spLocks noChangeArrowheads="1"/>
          </p:cNvSpPr>
          <p:nvPr/>
        </p:nvSpPr>
        <p:spPr bwMode="auto">
          <a:xfrm flipH="1">
            <a:off x="1011768" y="1337734"/>
            <a:ext cx="10555817" cy="4485839"/>
          </a:xfrm>
          <a:prstGeom prst="rect">
            <a:avLst/>
          </a:prstGeom>
          <a:noFill/>
          <a:ln>
            <a:noFill/>
          </a:ln>
        </p:spPr>
        <p:txBody>
          <a:bodyPr lIns="121917" tIns="60958" rIns="121917" bIns="6095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defRPr/>
            </a:pPr>
            <a:r>
              <a:rPr lang="en-US" altLang="zh-CN" sz="2700" kern="0" dirty="0">
                <a:solidFill>
                  <a:sysClr val="windowText" lastClr="000000">
                    <a:lumMod val="85000"/>
                    <a:lumOff val="15000"/>
                  </a:sysClr>
                </a:solidFill>
                <a:latin typeface="+mn-ea"/>
                <a:ea typeface="+mn-ea"/>
              </a:rPr>
              <a:t>177</a:t>
            </a:r>
            <a:r>
              <a:rPr lang="zh-CN" altLang="en-US" sz="2700" kern="0" dirty="0">
                <a:solidFill>
                  <a:sysClr val="windowText" lastClr="000000">
                    <a:lumMod val="85000"/>
                    <a:lumOff val="15000"/>
                  </a:sysClr>
                </a:solidFill>
                <a:latin typeface="+mn-ea"/>
                <a:ea typeface="+mn-ea"/>
              </a:rPr>
              <a:t>位复旦学子近日在</a:t>
            </a:r>
            <a:r>
              <a:rPr lang="en-US" altLang="zh-CN" sz="2700" kern="0" dirty="0">
                <a:solidFill>
                  <a:sysClr val="windowText" lastClr="000000">
                    <a:lumMod val="85000"/>
                    <a:lumOff val="15000"/>
                  </a:sysClr>
                </a:solidFill>
                <a:latin typeface="+mn-ea"/>
                <a:ea typeface="+mn-ea"/>
              </a:rPr>
              <a:t>《</a:t>
            </a:r>
            <a:r>
              <a:rPr lang="zh-CN" altLang="en-US" sz="2700" kern="0" dirty="0">
                <a:solidFill>
                  <a:sysClr val="windowText" lastClr="000000">
                    <a:lumMod val="85000"/>
                    <a:lumOff val="15000"/>
                  </a:sysClr>
                </a:solidFill>
                <a:latin typeface="+mn-ea"/>
                <a:ea typeface="+mn-ea"/>
              </a:rPr>
              <a:t>请求信</a:t>
            </a:r>
            <a:r>
              <a:rPr lang="en-US" altLang="zh-CN" sz="2700" kern="0" dirty="0">
                <a:solidFill>
                  <a:sysClr val="windowText" lastClr="000000">
                    <a:lumMod val="85000"/>
                    <a:lumOff val="15000"/>
                  </a:sysClr>
                </a:solidFill>
                <a:latin typeface="+mn-ea"/>
                <a:ea typeface="+mn-ea"/>
              </a:rPr>
              <a:t>》</a:t>
            </a:r>
            <a:r>
              <a:rPr lang="zh-CN" altLang="en-US" sz="2700" kern="0" dirty="0">
                <a:solidFill>
                  <a:sysClr val="windowText" lastClr="000000">
                    <a:lumMod val="85000"/>
                    <a:lumOff val="15000"/>
                  </a:sysClr>
                </a:solidFill>
                <a:latin typeface="+mn-ea"/>
                <a:ea typeface="+mn-ea"/>
              </a:rPr>
              <a:t>上联合签名，请求不要对投毒者林森浩判处“死刑立即执行”。经媒体报道后，网络上出现了一边倒的质疑声</a:t>
            </a:r>
            <a:r>
              <a:rPr lang="zh-CN" altLang="en-US" sz="2700" kern="0" dirty="0" smtClean="0">
                <a:solidFill>
                  <a:sysClr val="windowText" lastClr="000000">
                    <a:lumMod val="85000"/>
                    <a:lumOff val="15000"/>
                  </a:sysClr>
                </a:solidFill>
                <a:latin typeface="+mn-ea"/>
                <a:ea typeface="+mn-ea"/>
              </a:rPr>
              <a:t>。</a:t>
            </a:r>
            <a:endParaRPr lang="en-US" altLang="zh-CN" sz="2700" kern="0" dirty="0" smtClean="0">
              <a:solidFill>
                <a:sysClr val="windowText" lastClr="000000">
                  <a:lumMod val="85000"/>
                  <a:lumOff val="15000"/>
                </a:sysClr>
              </a:solidFill>
              <a:latin typeface="+mn-ea"/>
              <a:ea typeface="+mn-ea"/>
            </a:endParaRPr>
          </a:p>
          <a:p>
            <a:pPr eaLnBrk="1" hangingPunct="1">
              <a:lnSpc>
                <a:spcPct val="150000"/>
              </a:lnSpc>
              <a:defRPr/>
            </a:pPr>
            <a:r>
              <a:rPr lang="zh-CN" altLang="en-US" sz="2700" kern="0" dirty="0">
                <a:solidFill>
                  <a:sysClr val="windowText" lastClr="000000">
                    <a:lumMod val="85000"/>
                    <a:lumOff val="15000"/>
                  </a:sysClr>
                </a:solidFill>
                <a:latin typeface="+mn-ea"/>
                <a:ea typeface="+mn-ea"/>
              </a:rPr>
              <a:t>目前，我国</a:t>
            </a:r>
            <a:r>
              <a:rPr lang="en-US" altLang="zh-CN" sz="2700" kern="0" dirty="0">
                <a:solidFill>
                  <a:sysClr val="windowText" lastClr="000000">
                    <a:lumMod val="85000"/>
                    <a:lumOff val="15000"/>
                  </a:sysClr>
                </a:solidFill>
                <a:latin typeface="+mn-ea"/>
                <a:ea typeface="+mn-ea"/>
              </a:rPr>
              <a:t>《</a:t>
            </a:r>
            <a:r>
              <a:rPr lang="zh-CN" altLang="en-US" sz="2700" kern="0" dirty="0">
                <a:solidFill>
                  <a:sysClr val="windowText" lastClr="000000">
                    <a:lumMod val="85000"/>
                    <a:lumOff val="15000"/>
                  </a:sysClr>
                </a:solidFill>
                <a:latin typeface="+mn-ea"/>
                <a:ea typeface="+mn-ea"/>
              </a:rPr>
              <a:t>刑法</a:t>
            </a:r>
            <a:r>
              <a:rPr lang="en-US" altLang="zh-CN" sz="2700" kern="0" dirty="0">
                <a:solidFill>
                  <a:sysClr val="windowText" lastClr="000000">
                    <a:lumMod val="85000"/>
                    <a:lumOff val="15000"/>
                  </a:sysClr>
                </a:solidFill>
                <a:latin typeface="+mn-ea"/>
                <a:ea typeface="+mn-ea"/>
              </a:rPr>
              <a:t>》</a:t>
            </a:r>
            <a:r>
              <a:rPr lang="zh-CN" altLang="en-US" sz="2700" kern="0" dirty="0">
                <a:solidFill>
                  <a:sysClr val="windowText" lastClr="000000">
                    <a:lumMod val="85000"/>
                    <a:lumOff val="15000"/>
                  </a:sysClr>
                </a:solidFill>
                <a:latin typeface="+mn-ea"/>
                <a:ea typeface="+mn-ea"/>
              </a:rPr>
              <a:t>第</a:t>
            </a:r>
            <a:r>
              <a:rPr lang="en-US" altLang="zh-CN" sz="2700" kern="0" dirty="0">
                <a:solidFill>
                  <a:sysClr val="windowText" lastClr="000000">
                    <a:lumMod val="85000"/>
                    <a:lumOff val="15000"/>
                  </a:sysClr>
                </a:solidFill>
                <a:latin typeface="+mn-ea"/>
                <a:ea typeface="+mn-ea"/>
              </a:rPr>
              <a:t>232</a:t>
            </a:r>
            <a:r>
              <a:rPr lang="zh-CN" altLang="en-US" sz="2700" kern="0" dirty="0">
                <a:solidFill>
                  <a:sysClr val="windowText" lastClr="000000">
                    <a:lumMod val="85000"/>
                    <a:lumOff val="15000"/>
                  </a:sysClr>
                </a:solidFill>
                <a:latin typeface="+mn-ea"/>
                <a:ea typeface="+mn-ea"/>
              </a:rPr>
              <a:t>条对故意杀人罪的定义和量刑做出了明确的规定：故意杀人可处死刑，无期徒刑或者十年以上有期徒刑，情节较轻的，处三年以上十年以下有期徒刑。而死刑的方式又分为“立即执行”和“缓期</a:t>
            </a:r>
            <a:r>
              <a:rPr lang="en-US" altLang="zh-CN" sz="2700" kern="0" dirty="0">
                <a:solidFill>
                  <a:sysClr val="windowText" lastClr="000000">
                    <a:lumMod val="85000"/>
                    <a:lumOff val="15000"/>
                  </a:sysClr>
                </a:solidFill>
                <a:latin typeface="+mn-ea"/>
                <a:ea typeface="+mn-ea"/>
              </a:rPr>
              <a:t>2</a:t>
            </a:r>
            <a:r>
              <a:rPr lang="zh-CN" altLang="en-US" sz="2700" kern="0" dirty="0">
                <a:solidFill>
                  <a:sysClr val="windowText" lastClr="000000">
                    <a:lumMod val="85000"/>
                    <a:lumOff val="15000"/>
                  </a:sysClr>
                </a:solidFill>
                <a:latin typeface="+mn-ea"/>
                <a:ea typeface="+mn-ea"/>
              </a:rPr>
              <a:t>年执行（即死缓）”，最重的判罚就是“死立决”。</a:t>
            </a:r>
            <a:endParaRPr lang="en-US" altLang="zh-CN" sz="2700" kern="0" dirty="0" smtClean="0">
              <a:solidFill>
                <a:sysClr val="windowText" lastClr="000000">
                  <a:lumMod val="85000"/>
                  <a:lumOff val="15000"/>
                </a:sysClr>
              </a:solidFill>
              <a:latin typeface="+mn-ea"/>
              <a:ea typeface="+mn-e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200" fill="hold"/>
                                        <p:tgtEl>
                                          <p:spTgt spid="17"/>
                                        </p:tgtEl>
                                        <p:attrNameLst>
                                          <p:attrName>ppt_x</p:attrName>
                                        </p:attrNameLst>
                                      </p:cBhvr>
                                      <p:tavLst>
                                        <p:tav tm="0">
                                          <p:val>
                                            <p:strVal val="0-#ppt_w/2"/>
                                          </p:val>
                                        </p:tav>
                                        <p:tav tm="100000">
                                          <p:val>
                                            <p:strVal val="#ppt_x"/>
                                          </p:val>
                                        </p:tav>
                                      </p:tavLst>
                                    </p:anim>
                                    <p:anim calcmode="lin" valueType="num">
                                      <p:cBhvr additive="base">
                                        <p:cTn id="8" dur="2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00" fill="hold"/>
                                        <p:tgtEl>
                                          <p:spTgt spid="20"/>
                                        </p:tgtEl>
                                        <p:attrNameLst>
                                          <p:attrName>ppt_x</p:attrName>
                                        </p:attrNameLst>
                                      </p:cBhvr>
                                      <p:tavLst>
                                        <p:tav tm="0">
                                          <p:val>
                                            <p:strVal val="0-#ppt_w/2"/>
                                          </p:val>
                                        </p:tav>
                                        <p:tav tm="100000">
                                          <p:val>
                                            <p:strVal val="#ppt_x"/>
                                          </p:val>
                                        </p:tav>
                                      </p:tavLst>
                                    </p:anim>
                                    <p:anim calcmode="lin" valueType="num">
                                      <p:cBhvr additive="base">
                                        <p:cTn id="12" dur="2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标题 1"/>
          <p:cNvSpPr>
            <a:spLocks noGrp="1"/>
          </p:cNvSpPr>
          <p:nvPr>
            <p:ph type="title"/>
          </p:nvPr>
        </p:nvSpPr>
        <p:spPr/>
        <p:txBody>
          <a:bodyPr/>
          <a:lstStyle/>
          <a:p>
            <a:r>
              <a:rPr lang="zh-CN" altLang="en-US" sz="4300" dirty="0" smtClean="0"/>
              <a:t>二、我国的实体法律部门</a:t>
            </a:r>
          </a:p>
        </p:txBody>
      </p:sp>
      <p:pic>
        <p:nvPicPr>
          <p:cNvPr id="45059" name="Picture 2"/>
          <p:cNvPicPr>
            <a:picLocks noChangeAspect="1" noChangeArrowheads="1"/>
          </p:cNvPicPr>
          <p:nvPr/>
        </p:nvPicPr>
        <p:blipFill>
          <a:blip r:embed="rId3" cstate="print"/>
          <a:srcRect r="14914"/>
          <a:stretch>
            <a:fillRect/>
          </a:stretch>
        </p:blipFill>
        <p:spPr bwMode="auto">
          <a:xfrm>
            <a:off x="1678518" y="2084918"/>
            <a:ext cx="7960783" cy="3456516"/>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标题 1"/>
          <p:cNvSpPr>
            <a:spLocks noGrp="1"/>
          </p:cNvSpPr>
          <p:nvPr>
            <p:ph type="title"/>
          </p:nvPr>
        </p:nvSpPr>
        <p:spPr/>
        <p:txBody>
          <a:bodyPr/>
          <a:lstStyle/>
          <a:p>
            <a:r>
              <a:rPr lang="en-US" altLang="zh-CN" sz="3700" dirty="0" smtClean="0"/>
              <a:t>1</a:t>
            </a:r>
            <a:r>
              <a:rPr lang="zh-CN" altLang="en-US" sz="3700" dirty="0" smtClean="0"/>
              <a:t>、与宪法相关的法律</a:t>
            </a:r>
          </a:p>
        </p:txBody>
      </p:sp>
      <p:sp>
        <p:nvSpPr>
          <p:cNvPr id="46083" name="内容占位符 2"/>
          <p:cNvSpPr>
            <a:spLocks noGrp="1"/>
          </p:cNvSpPr>
          <p:nvPr>
            <p:ph idx="1"/>
          </p:nvPr>
        </p:nvSpPr>
        <p:spPr>
          <a:xfrm>
            <a:off x="1390651" y="1509185"/>
            <a:ext cx="9025467" cy="4525433"/>
          </a:xfrm>
        </p:spPr>
        <p:txBody>
          <a:bodyPr/>
          <a:lstStyle/>
          <a:p>
            <a:pPr marL="609600" indent="-609600">
              <a:buFont typeface="黑体" panose="02010609060101010101" pitchFamily="49" charset="-122"/>
              <a:buAutoNum type="circleNumDbPlain"/>
            </a:pPr>
            <a:r>
              <a:rPr lang="en-US" altLang="zh-CN" dirty="0" smtClean="0"/>
              <a:t>《</a:t>
            </a:r>
            <a:r>
              <a:rPr lang="zh-CN" altLang="en-US" dirty="0" smtClean="0"/>
              <a:t>全国人民代表大会组织法</a:t>
            </a:r>
            <a:r>
              <a:rPr lang="en-US" altLang="zh-CN" dirty="0" smtClean="0"/>
              <a:t>》</a:t>
            </a:r>
          </a:p>
          <a:p>
            <a:pPr marL="609600" indent="-609600">
              <a:buFont typeface="黑体" panose="02010609060101010101" pitchFamily="49" charset="-122"/>
              <a:buAutoNum type="circleNumDbPlain"/>
            </a:pPr>
            <a:r>
              <a:rPr lang="en-US" altLang="zh-CN" dirty="0" smtClean="0"/>
              <a:t>《</a:t>
            </a:r>
            <a:r>
              <a:rPr lang="zh-CN" altLang="en-US" dirty="0" smtClean="0"/>
              <a:t>民族区域自治法</a:t>
            </a:r>
            <a:r>
              <a:rPr lang="en-US" altLang="zh-CN" dirty="0" smtClean="0"/>
              <a:t>》</a:t>
            </a:r>
          </a:p>
          <a:p>
            <a:pPr marL="609600" indent="-609600">
              <a:buFont typeface="黑体" panose="02010609060101010101" pitchFamily="49" charset="-122"/>
              <a:buAutoNum type="circleNumDbPlain"/>
            </a:pPr>
            <a:r>
              <a:rPr lang="en-US" altLang="zh-CN" dirty="0" smtClean="0"/>
              <a:t>《</a:t>
            </a:r>
            <a:r>
              <a:rPr lang="zh-CN" altLang="en-US" dirty="0" smtClean="0"/>
              <a:t>香港特别行政区基本法</a:t>
            </a:r>
            <a:r>
              <a:rPr lang="en-US" altLang="zh-CN" dirty="0" smtClean="0"/>
              <a:t>》</a:t>
            </a:r>
          </a:p>
          <a:p>
            <a:pPr marL="609600" indent="-609600">
              <a:buFont typeface="黑体" panose="02010609060101010101" pitchFamily="49" charset="-122"/>
              <a:buAutoNum type="circleNumDbPlain"/>
            </a:pPr>
            <a:r>
              <a:rPr lang="en-US" altLang="zh-CN" dirty="0" smtClean="0"/>
              <a:t>《</a:t>
            </a:r>
            <a:r>
              <a:rPr lang="zh-CN" altLang="en-US" dirty="0" smtClean="0"/>
              <a:t>澳门特别行政区域基本法</a:t>
            </a:r>
            <a:r>
              <a:rPr lang="en-US" altLang="zh-CN" dirty="0" smtClean="0"/>
              <a:t>》</a:t>
            </a:r>
          </a:p>
          <a:p>
            <a:pPr marL="609600" indent="-609600">
              <a:buFont typeface="黑体" panose="02010609060101010101" pitchFamily="49" charset="-122"/>
              <a:buAutoNum type="circleNumDbPlain"/>
            </a:pPr>
            <a:r>
              <a:rPr lang="en-US" altLang="zh-CN" dirty="0" smtClean="0"/>
              <a:t>《</a:t>
            </a:r>
            <a:r>
              <a:rPr lang="zh-CN" altLang="en-US" dirty="0" smtClean="0"/>
              <a:t>立法法</a:t>
            </a:r>
            <a:r>
              <a:rPr lang="en-US" altLang="zh-CN" dirty="0" smtClean="0"/>
              <a:t>》</a:t>
            </a:r>
          </a:p>
          <a:p>
            <a:pPr marL="609600" indent="-609600">
              <a:buFont typeface="黑体" panose="02010609060101010101" pitchFamily="49" charset="-122"/>
              <a:buAutoNum type="circleNumDbPlain"/>
            </a:pPr>
            <a:r>
              <a:rPr lang="en-US" altLang="zh-CN" dirty="0" smtClean="0"/>
              <a:t>《</a:t>
            </a:r>
            <a:r>
              <a:rPr lang="zh-CN" altLang="en-US" dirty="0" smtClean="0"/>
              <a:t>全国人民代表大会和地方各级人民代表大会选举法</a:t>
            </a:r>
            <a:r>
              <a:rPr lang="en-US" altLang="zh-CN" dirty="0" smtClean="0"/>
              <a:t>》</a:t>
            </a:r>
          </a:p>
          <a:p>
            <a:pPr marL="609600" indent="-609600">
              <a:buFont typeface="黑体" panose="02010609060101010101" pitchFamily="49" charset="-122"/>
              <a:buAutoNum type="circleNumDbPlain"/>
            </a:pPr>
            <a:r>
              <a:rPr lang="en-US" altLang="zh-CN" dirty="0" smtClean="0"/>
              <a:t>《</a:t>
            </a:r>
            <a:r>
              <a:rPr lang="zh-CN" altLang="en-US" dirty="0" smtClean="0"/>
              <a:t>全国人民代表大会和地方各级人民代表大会代表法</a:t>
            </a:r>
            <a:r>
              <a:rPr lang="en-US" altLang="zh-CN" dirty="0" smtClean="0"/>
              <a:t>》</a:t>
            </a:r>
          </a:p>
          <a:p>
            <a:pPr marL="609600" indent="-609600">
              <a:buFont typeface="黑体" panose="02010609060101010101" pitchFamily="49" charset="-122"/>
              <a:buAutoNum type="circleNumDbPlain"/>
            </a:pPr>
            <a:r>
              <a:rPr lang="en-US" altLang="zh-CN" dirty="0" smtClean="0"/>
              <a:t>《</a:t>
            </a:r>
            <a:r>
              <a:rPr lang="zh-CN" altLang="en-US" dirty="0" smtClean="0"/>
              <a:t>国旗法</a:t>
            </a:r>
            <a:r>
              <a:rPr lang="en-US" altLang="zh-CN" dirty="0" smtClean="0"/>
              <a:t>》</a:t>
            </a:r>
            <a:r>
              <a:rPr lang="zh-CN" altLang="en-US" dirty="0" smtClean="0"/>
              <a:t>、</a:t>
            </a:r>
            <a:r>
              <a:rPr lang="en-US" altLang="zh-CN" dirty="0" smtClean="0"/>
              <a:t>《</a:t>
            </a:r>
            <a:r>
              <a:rPr lang="zh-CN" altLang="en-US" dirty="0" smtClean="0"/>
              <a:t>国徽法</a:t>
            </a:r>
            <a:r>
              <a:rPr lang="en-US" altLang="zh-CN" dirty="0" smtClean="0"/>
              <a:t>》</a:t>
            </a:r>
            <a:r>
              <a:rPr lang="zh-CN" altLang="en-US" dirty="0" smtClean="0"/>
              <a:t>、</a:t>
            </a:r>
            <a:r>
              <a:rPr lang="en-US" altLang="zh-CN" dirty="0" smtClean="0"/>
              <a:t>《</a:t>
            </a:r>
            <a:r>
              <a:rPr lang="zh-CN" altLang="en-US" dirty="0" smtClean="0"/>
              <a:t>国籍法</a:t>
            </a:r>
            <a:r>
              <a:rPr lang="en-US" altLang="zh-CN" dirty="0" smtClean="0"/>
              <a:t>》</a:t>
            </a:r>
            <a:r>
              <a:rPr lang="zh-CN" altLang="en-US" dirty="0" smtClean="0"/>
              <a:t>等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标题 1"/>
          <p:cNvSpPr>
            <a:spLocks noGrp="1"/>
          </p:cNvSpPr>
          <p:nvPr>
            <p:ph type="title"/>
          </p:nvPr>
        </p:nvSpPr>
        <p:spPr>
          <a:xfrm>
            <a:off x="2256367" y="357717"/>
            <a:ext cx="8763000" cy="649816"/>
          </a:xfrm>
        </p:spPr>
        <p:txBody>
          <a:bodyPr/>
          <a:lstStyle/>
          <a:p>
            <a:r>
              <a:rPr lang="en-US" altLang="zh-CN" sz="3700" dirty="0" smtClean="0"/>
              <a:t>2</a:t>
            </a:r>
            <a:r>
              <a:rPr lang="zh-CN" altLang="en-US" sz="3700" dirty="0" smtClean="0"/>
              <a:t>、民法商法</a:t>
            </a:r>
          </a:p>
        </p:txBody>
      </p:sp>
      <p:sp>
        <p:nvSpPr>
          <p:cNvPr id="47107" name="内容占位符 2"/>
          <p:cNvSpPr>
            <a:spLocks noGrp="1"/>
          </p:cNvSpPr>
          <p:nvPr>
            <p:ph idx="1"/>
          </p:nvPr>
        </p:nvSpPr>
        <p:spPr>
          <a:xfrm>
            <a:off x="719668" y="1316567"/>
            <a:ext cx="9793817" cy="2207684"/>
          </a:xfrm>
        </p:spPr>
        <p:txBody>
          <a:bodyPr/>
          <a:lstStyle/>
          <a:p>
            <a:pPr marL="609600" indent="-609600">
              <a:lnSpc>
                <a:spcPct val="150000"/>
              </a:lnSpc>
              <a:buFont typeface="黑体" panose="02010609060101010101" pitchFamily="49" charset="-122"/>
              <a:buAutoNum type="circleNumDbPlain"/>
            </a:pPr>
            <a:r>
              <a:rPr lang="zh-CN" altLang="en-US" dirty="0" smtClean="0">
                <a:latin typeface="宋体" panose="02010600030101010101" pitchFamily="2" charset="-122"/>
                <a:ea typeface="宋体" panose="02010600030101010101" pitchFamily="2" charset="-122"/>
              </a:rPr>
              <a:t>中华人民共和国民法通则，是中国对民事活动中一些共同性问题所作的法律规定，是民法体系中的一般法。</a:t>
            </a:r>
            <a:r>
              <a:rPr lang="en-US" altLang="zh-CN" dirty="0" smtClean="0">
                <a:latin typeface="宋体" panose="02010600030101010101" pitchFamily="2" charset="-122"/>
                <a:ea typeface="宋体" panose="02010600030101010101" pitchFamily="2" charset="-122"/>
              </a:rPr>
              <a:t>1986</a:t>
            </a:r>
            <a:r>
              <a:rPr lang="zh-CN" altLang="en-US" dirty="0" smtClean="0">
                <a:latin typeface="宋体" panose="02010600030101010101" pitchFamily="2" charset="-122"/>
                <a:ea typeface="宋体" panose="02010600030101010101" pitchFamily="2" charset="-122"/>
              </a:rPr>
              <a:t>年</a:t>
            </a:r>
            <a:r>
              <a:rPr lang="en-US" altLang="zh-CN" dirty="0" smtClean="0">
                <a:latin typeface="宋体" panose="02010600030101010101" pitchFamily="2" charset="-122"/>
                <a:ea typeface="宋体" panose="02010600030101010101" pitchFamily="2" charset="-122"/>
              </a:rPr>
              <a:t>4</a:t>
            </a:r>
            <a:r>
              <a:rPr lang="zh-CN" altLang="en-US" dirty="0" smtClean="0">
                <a:latin typeface="宋体" panose="02010600030101010101" pitchFamily="2" charset="-122"/>
                <a:ea typeface="宋体" panose="02010600030101010101" pitchFamily="2" charset="-122"/>
              </a:rPr>
              <a:t>月</a:t>
            </a:r>
            <a:r>
              <a:rPr lang="en-US" altLang="zh-CN" dirty="0" smtClean="0">
                <a:latin typeface="宋体" panose="02010600030101010101" pitchFamily="2" charset="-122"/>
                <a:ea typeface="宋体" panose="02010600030101010101" pitchFamily="2" charset="-122"/>
              </a:rPr>
              <a:t>12</a:t>
            </a:r>
            <a:r>
              <a:rPr lang="zh-CN" altLang="en-US" dirty="0" smtClean="0">
                <a:latin typeface="宋体" panose="02010600030101010101" pitchFamily="2" charset="-122"/>
                <a:ea typeface="宋体" panose="02010600030101010101" pitchFamily="2" charset="-122"/>
              </a:rPr>
              <a:t>日由第六届全国人民代表大会第四次会议修订通过，</a:t>
            </a:r>
            <a:r>
              <a:rPr lang="en-US" altLang="zh-CN" dirty="0" smtClean="0">
                <a:latin typeface="宋体" panose="02010600030101010101" pitchFamily="2" charset="-122"/>
                <a:ea typeface="宋体" panose="02010600030101010101" pitchFamily="2" charset="-122"/>
              </a:rPr>
              <a:t>1987</a:t>
            </a:r>
            <a:r>
              <a:rPr lang="zh-CN" altLang="en-US" dirty="0" smtClean="0">
                <a:latin typeface="宋体" panose="02010600030101010101" pitchFamily="2" charset="-122"/>
                <a:ea typeface="宋体" panose="02010600030101010101" pitchFamily="2" charset="-122"/>
              </a:rPr>
              <a:t>年</a:t>
            </a:r>
            <a:r>
              <a:rPr lang="en-US" altLang="zh-CN" dirty="0" smtClean="0">
                <a:latin typeface="宋体" panose="02010600030101010101" pitchFamily="2" charset="-122"/>
                <a:ea typeface="宋体" panose="02010600030101010101" pitchFamily="2" charset="-122"/>
              </a:rPr>
              <a:t>1</a:t>
            </a:r>
            <a:r>
              <a:rPr lang="zh-CN" altLang="en-US" dirty="0" smtClean="0">
                <a:latin typeface="宋体" panose="02010600030101010101" pitchFamily="2" charset="-122"/>
                <a:ea typeface="宋体" panose="02010600030101010101" pitchFamily="2" charset="-122"/>
              </a:rPr>
              <a:t>月</a:t>
            </a:r>
            <a:r>
              <a:rPr lang="en-US" altLang="zh-CN" dirty="0" smtClean="0">
                <a:latin typeface="宋体" panose="02010600030101010101" pitchFamily="2" charset="-122"/>
                <a:ea typeface="宋体" panose="02010600030101010101" pitchFamily="2" charset="-122"/>
              </a:rPr>
              <a:t>1</a:t>
            </a:r>
            <a:r>
              <a:rPr lang="zh-CN" altLang="en-US" dirty="0" smtClean="0">
                <a:latin typeface="宋体" panose="02010600030101010101" pitchFamily="2" charset="-122"/>
                <a:ea typeface="宋体" panose="02010600030101010101" pitchFamily="2" charset="-122"/>
              </a:rPr>
              <a:t>日起施行。</a:t>
            </a:r>
            <a:endParaRPr lang="en-US" altLang="zh-CN" dirty="0" smtClean="0">
              <a:latin typeface="宋体" panose="02010600030101010101" pitchFamily="2" charset="-122"/>
              <a:ea typeface="宋体" panose="02010600030101010101" pitchFamily="2" charset="-122"/>
            </a:endParaRPr>
          </a:p>
          <a:p>
            <a:pPr marL="609600" indent="-609600">
              <a:lnSpc>
                <a:spcPct val="150000"/>
              </a:lnSpc>
              <a:buFont typeface="黑体" panose="02010609060101010101" pitchFamily="49" charset="-122"/>
              <a:buAutoNum type="circleNumDbPlain"/>
            </a:pPr>
            <a:r>
              <a:rPr lang="en-US" altLang="zh-CN" dirty="0" smtClean="0">
                <a:latin typeface="宋体" panose="02010600030101010101" pitchFamily="2" charset="-122"/>
                <a:ea typeface="宋体" panose="02010600030101010101" pitchFamily="2" charset="-122"/>
              </a:rPr>
              <a:t>《</a:t>
            </a:r>
            <a:r>
              <a:rPr lang="zh-CN" altLang="en-US" dirty="0" smtClean="0">
                <a:latin typeface="宋体" panose="02010600030101010101" pitchFamily="2" charset="-122"/>
                <a:ea typeface="宋体" panose="02010600030101010101" pitchFamily="2" charset="-122"/>
              </a:rPr>
              <a:t>中华人民共和国民法总则</a:t>
            </a:r>
            <a:r>
              <a:rPr lang="en-US" altLang="zh-CN" dirty="0" smtClean="0">
                <a:latin typeface="宋体" panose="02010600030101010101" pitchFamily="2" charset="-122"/>
                <a:ea typeface="宋体" panose="02010600030101010101" pitchFamily="2" charset="-122"/>
              </a:rPr>
              <a:t>》</a:t>
            </a:r>
            <a:r>
              <a:rPr lang="zh-CN" altLang="en-US" dirty="0" smtClean="0">
                <a:latin typeface="宋体" panose="02010600030101010101" pitchFamily="2" charset="-122"/>
                <a:ea typeface="宋体" panose="02010600030101010101" pitchFamily="2" charset="-122"/>
              </a:rPr>
              <a:t>已于</a:t>
            </a:r>
            <a:r>
              <a:rPr lang="en-US" altLang="zh-CN" dirty="0" smtClean="0">
                <a:latin typeface="宋体" panose="02010600030101010101" pitchFamily="2" charset="-122"/>
                <a:ea typeface="宋体" panose="02010600030101010101" pitchFamily="2" charset="-122"/>
              </a:rPr>
              <a:t>2017</a:t>
            </a:r>
            <a:r>
              <a:rPr lang="zh-CN" altLang="en-US" dirty="0" smtClean="0">
                <a:latin typeface="宋体" panose="02010600030101010101" pitchFamily="2" charset="-122"/>
                <a:ea typeface="宋体" panose="02010600030101010101" pitchFamily="2" charset="-122"/>
              </a:rPr>
              <a:t>年</a:t>
            </a:r>
            <a:r>
              <a:rPr lang="en-US" altLang="zh-CN" dirty="0" smtClean="0">
                <a:latin typeface="宋体" panose="02010600030101010101" pitchFamily="2" charset="-122"/>
                <a:ea typeface="宋体" panose="02010600030101010101" pitchFamily="2" charset="-122"/>
              </a:rPr>
              <a:t>3</a:t>
            </a:r>
            <a:r>
              <a:rPr lang="zh-CN" altLang="en-US" dirty="0" smtClean="0">
                <a:latin typeface="宋体" panose="02010600030101010101" pitchFamily="2" charset="-122"/>
                <a:ea typeface="宋体" panose="02010600030101010101" pitchFamily="2" charset="-122"/>
              </a:rPr>
              <a:t>月</a:t>
            </a:r>
            <a:r>
              <a:rPr lang="en-US" altLang="zh-CN" dirty="0" smtClean="0">
                <a:latin typeface="宋体" panose="02010600030101010101" pitchFamily="2" charset="-122"/>
                <a:ea typeface="宋体" panose="02010600030101010101" pitchFamily="2" charset="-122"/>
              </a:rPr>
              <a:t>15</a:t>
            </a:r>
            <a:r>
              <a:rPr lang="zh-CN" altLang="en-US" dirty="0" smtClean="0">
                <a:latin typeface="宋体" panose="02010600030101010101" pitchFamily="2" charset="-122"/>
                <a:ea typeface="宋体" panose="02010600030101010101" pitchFamily="2" charset="-122"/>
              </a:rPr>
              <a:t>日通过，将于</a:t>
            </a:r>
            <a:r>
              <a:rPr lang="en-US" altLang="zh-CN" dirty="0" smtClean="0">
                <a:latin typeface="宋体" panose="02010600030101010101" pitchFamily="2" charset="-122"/>
                <a:ea typeface="宋体" panose="02010600030101010101" pitchFamily="2" charset="-122"/>
              </a:rPr>
              <a:t>10</a:t>
            </a:r>
            <a:r>
              <a:rPr lang="zh-CN" altLang="en-US" dirty="0" smtClean="0">
                <a:latin typeface="宋体" panose="02010600030101010101" pitchFamily="2" charset="-122"/>
                <a:ea typeface="宋体" panose="02010600030101010101" pitchFamily="2" charset="-122"/>
              </a:rPr>
              <a:t>月</a:t>
            </a:r>
            <a:r>
              <a:rPr lang="en-US" altLang="zh-CN" dirty="0" smtClean="0">
                <a:latin typeface="宋体" panose="02010600030101010101" pitchFamily="2" charset="-122"/>
                <a:ea typeface="宋体" panose="02010600030101010101" pitchFamily="2" charset="-122"/>
              </a:rPr>
              <a:t>1</a:t>
            </a:r>
            <a:r>
              <a:rPr lang="zh-CN" altLang="en-US" dirty="0" smtClean="0">
                <a:latin typeface="宋体" panose="02010600030101010101" pitchFamily="2" charset="-122"/>
                <a:ea typeface="宋体" panose="02010600030101010101" pitchFamily="2" charset="-122"/>
              </a:rPr>
              <a:t>日施行。观其内容很大程度上是</a:t>
            </a:r>
            <a:r>
              <a:rPr lang="en-US" altLang="zh-CN" dirty="0" smtClean="0">
                <a:latin typeface="宋体" panose="02010600030101010101" pitchFamily="2" charset="-122"/>
                <a:ea typeface="宋体" panose="02010600030101010101" pitchFamily="2" charset="-122"/>
              </a:rPr>
              <a:t>《</a:t>
            </a:r>
            <a:r>
              <a:rPr lang="zh-CN" altLang="en-US" dirty="0" smtClean="0">
                <a:latin typeface="宋体" panose="02010600030101010101" pitchFamily="2" charset="-122"/>
                <a:ea typeface="宋体" panose="02010600030101010101" pitchFamily="2" charset="-122"/>
              </a:rPr>
              <a:t>民法通则</a:t>
            </a:r>
            <a:r>
              <a:rPr lang="en-US" altLang="zh-CN" dirty="0" smtClean="0">
                <a:latin typeface="宋体" panose="02010600030101010101" pitchFamily="2" charset="-122"/>
                <a:ea typeface="宋体" panose="02010600030101010101" pitchFamily="2" charset="-122"/>
              </a:rPr>
              <a:t>》</a:t>
            </a:r>
            <a:r>
              <a:rPr lang="zh-CN" altLang="en-US" dirty="0" smtClean="0">
                <a:latin typeface="宋体" panose="02010600030101010101" pitchFamily="2" charset="-122"/>
                <a:ea typeface="宋体" panose="02010600030101010101" pitchFamily="2" charset="-122"/>
              </a:rPr>
              <a:t>的修订版。虽然两法将在最近几年并行，但依照新法优于旧法的原则，条文存在冲突的以民法总则的规定为准。</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标题 1"/>
          <p:cNvSpPr>
            <a:spLocks noGrp="1"/>
          </p:cNvSpPr>
          <p:nvPr>
            <p:ph type="title"/>
          </p:nvPr>
        </p:nvSpPr>
        <p:spPr>
          <a:xfrm>
            <a:off x="2256367" y="357717"/>
            <a:ext cx="8763000" cy="649816"/>
          </a:xfrm>
        </p:spPr>
        <p:txBody>
          <a:bodyPr/>
          <a:lstStyle/>
          <a:p>
            <a:r>
              <a:rPr lang="en-US" altLang="zh-CN" sz="3700" dirty="0" smtClean="0"/>
              <a:t>2</a:t>
            </a:r>
            <a:r>
              <a:rPr lang="zh-CN" altLang="en-US" sz="3700" dirty="0" smtClean="0"/>
              <a:t>、民法商法</a:t>
            </a:r>
          </a:p>
        </p:txBody>
      </p:sp>
      <p:sp>
        <p:nvSpPr>
          <p:cNvPr id="48131" name="内容占位符 2"/>
          <p:cNvSpPr>
            <a:spLocks noGrp="1"/>
          </p:cNvSpPr>
          <p:nvPr>
            <p:ph idx="1"/>
          </p:nvPr>
        </p:nvSpPr>
        <p:spPr>
          <a:xfrm>
            <a:off x="814917" y="1123951"/>
            <a:ext cx="9793816" cy="5473700"/>
          </a:xfrm>
        </p:spPr>
        <p:txBody>
          <a:bodyPr/>
          <a:lstStyle/>
          <a:p>
            <a:pPr marL="609600" indent="-609600">
              <a:lnSpc>
                <a:spcPct val="150000"/>
              </a:lnSpc>
              <a:buFont typeface="黑体" panose="02010609060101010101" pitchFamily="49" charset="-122"/>
              <a:buAutoNum type="circleNumDbPlain"/>
            </a:pPr>
            <a:r>
              <a:rPr lang="zh-CN" altLang="en-US" sz="2400" dirty="0" smtClean="0">
                <a:latin typeface="+mn-ea"/>
              </a:rPr>
              <a:t>八岁儿童“打酱油”也受法律保护。八周岁以上的未成年人为限制民事行为能力人。</a:t>
            </a:r>
            <a:endParaRPr lang="en-US" altLang="zh-CN" sz="2400" dirty="0" smtClean="0">
              <a:latin typeface="+mn-ea"/>
            </a:endParaRPr>
          </a:p>
          <a:p>
            <a:pPr marL="609600" indent="-609600">
              <a:lnSpc>
                <a:spcPct val="150000"/>
              </a:lnSpc>
              <a:buFont typeface="黑体" panose="02010609060101010101" pitchFamily="49" charset="-122"/>
              <a:buAutoNum type="circleNumDbPlain"/>
            </a:pPr>
            <a:r>
              <a:rPr lang="zh-CN" altLang="en-US" sz="2400" dirty="0" smtClean="0">
                <a:latin typeface="+mn-ea"/>
              </a:rPr>
              <a:t>做好事反追责？非重大过失不承担民事责任。因自愿实施紧急救助行为造成受助人损害的，救助人不承担民事责任。</a:t>
            </a:r>
            <a:endParaRPr lang="en-US" altLang="zh-CN" sz="2400" dirty="0" smtClean="0">
              <a:latin typeface="+mn-ea"/>
            </a:endParaRPr>
          </a:p>
          <a:p>
            <a:pPr marL="609600" indent="-609600">
              <a:lnSpc>
                <a:spcPct val="150000"/>
              </a:lnSpc>
              <a:buFont typeface="黑体" panose="02010609060101010101" pitchFamily="49" charset="-122"/>
              <a:buAutoNum type="circleNumDbPlain"/>
            </a:pPr>
            <a:r>
              <a:rPr lang="zh-CN" altLang="en-US" sz="2400" dirty="0" smtClean="0">
                <a:latin typeface="+mn-ea"/>
              </a:rPr>
              <a:t>网络虚拟财产也将受到保护。</a:t>
            </a:r>
            <a:endParaRPr lang="en-US" altLang="zh-CN" sz="2400" dirty="0" smtClean="0">
              <a:latin typeface="+mn-ea"/>
            </a:endParaRPr>
          </a:p>
          <a:p>
            <a:pPr marL="533400" lvl="1" indent="0">
              <a:lnSpc>
                <a:spcPct val="150000"/>
              </a:lnSpc>
              <a:buNone/>
            </a:pPr>
            <a:r>
              <a:rPr lang="zh-CN" altLang="en-US" sz="2100" dirty="0" smtClean="0">
                <a:latin typeface="+mn-ea"/>
              </a:rPr>
              <a:t>很多人爱上网打游戏，可有时候上线一看，自己的装备居然不翼而飞了！如果自己的网络账号被盗号，里面的虚拟币、游戏装备等被人卖了，难道就只能认栽吗？</a:t>
            </a:r>
            <a:endParaRPr lang="en-US" altLang="zh-CN" sz="2100" dirty="0" smtClean="0">
              <a:latin typeface="+mn-ea"/>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标题 1"/>
          <p:cNvSpPr>
            <a:spLocks noGrp="1"/>
          </p:cNvSpPr>
          <p:nvPr>
            <p:ph type="title"/>
          </p:nvPr>
        </p:nvSpPr>
        <p:spPr>
          <a:xfrm>
            <a:off x="2256367" y="357717"/>
            <a:ext cx="8763000" cy="649816"/>
          </a:xfrm>
        </p:spPr>
        <p:txBody>
          <a:bodyPr/>
          <a:lstStyle/>
          <a:p>
            <a:r>
              <a:rPr lang="en-US" altLang="zh-CN" sz="3700" dirty="0" smtClean="0"/>
              <a:t>2</a:t>
            </a:r>
            <a:r>
              <a:rPr lang="zh-CN" altLang="en-US" sz="3700" dirty="0" smtClean="0"/>
              <a:t>、民法商法</a:t>
            </a:r>
          </a:p>
        </p:txBody>
      </p:sp>
      <p:sp>
        <p:nvSpPr>
          <p:cNvPr id="49155" name="内容占位符 2"/>
          <p:cNvSpPr>
            <a:spLocks noGrp="1"/>
          </p:cNvSpPr>
          <p:nvPr>
            <p:ph idx="1"/>
          </p:nvPr>
        </p:nvSpPr>
        <p:spPr>
          <a:xfrm>
            <a:off x="814917" y="1123951"/>
            <a:ext cx="9793816" cy="5473700"/>
          </a:xfrm>
        </p:spPr>
        <p:txBody>
          <a:bodyPr/>
          <a:lstStyle/>
          <a:p>
            <a:pPr marL="609600" indent="-609600">
              <a:lnSpc>
                <a:spcPct val="150000"/>
              </a:lnSpc>
              <a:buFont typeface="黑体" panose="02010609060101010101" pitchFamily="49" charset="-122"/>
              <a:buAutoNum type="circleNumDbPlain"/>
            </a:pPr>
            <a:r>
              <a:rPr lang="zh-CN" altLang="en-US" sz="2400" dirty="0" smtClean="0">
                <a:latin typeface="+mn-ea"/>
              </a:rPr>
              <a:t>忘了追债钱讨不回来？时效多一年。</a:t>
            </a:r>
            <a:endParaRPr lang="en-US" altLang="zh-CN" sz="2400" dirty="0" smtClean="0">
              <a:latin typeface="+mn-ea"/>
            </a:endParaRPr>
          </a:p>
          <a:p>
            <a:pPr marL="609600" indent="-609600">
              <a:lnSpc>
                <a:spcPct val="150000"/>
              </a:lnSpc>
              <a:buFont typeface="黑体" panose="02010609060101010101" pitchFamily="49" charset="-122"/>
              <a:buAutoNum type="circleNumDbPlain"/>
            </a:pPr>
            <a:r>
              <a:rPr lang="zh-CN" altLang="en-US" sz="2400" dirty="0" smtClean="0">
                <a:latin typeface="+mn-ea"/>
              </a:rPr>
              <a:t>未成年人遭性侵，成年之后还能起诉。未成年人遭受性侵害的损害赔偿请求权的诉讼时效期间，自受害人年满十八周岁之日起计算。</a:t>
            </a:r>
            <a:endParaRPr lang="en-US" altLang="zh-CN" sz="2400" dirty="0" smtClean="0">
              <a:latin typeface="+mn-ea"/>
            </a:endParaRPr>
          </a:p>
          <a:p>
            <a:pPr marL="609600" indent="-609600">
              <a:lnSpc>
                <a:spcPct val="150000"/>
              </a:lnSpc>
              <a:buFont typeface="黑体" panose="02010609060101010101" pitchFamily="49" charset="-122"/>
              <a:buAutoNum type="circleNumDbPlain"/>
            </a:pPr>
            <a:r>
              <a:rPr lang="zh-CN" altLang="en-US" sz="2400" dirty="0" smtClean="0">
                <a:latin typeface="+mn-ea"/>
              </a:rPr>
              <a:t>个人信息保护写入民法总则。</a:t>
            </a:r>
            <a:endParaRPr lang="en-US" altLang="zh-CN" sz="2400" dirty="0" smtClean="0">
              <a:latin typeface="+mn-ea"/>
            </a:endParaRPr>
          </a:p>
          <a:p>
            <a:pPr marL="533400" lvl="1" indent="0">
              <a:lnSpc>
                <a:spcPct val="150000"/>
              </a:lnSpc>
              <a:buNone/>
            </a:pPr>
            <a:r>
              <a:rPr lang="zh-CN" altLang="en-US" sz="2100" dirty="0" smtClean="0">
                <a:latin typeface="+mn-ea"/>
              </a:rPr>
              <a:t>去年，山东一考生因为诈骗电话被骗去了</a:t>
            </a:r>
            <a:r>
              <a:rPr lang="en-US" altLang="zh-CN" sz="2100" dirty="0" smtClean="0">
                <a:latin typeface="+mn-ea"/>
              </a:rPr>
              <a:t>9900</a:t>
            </a:r>
            <a:r>
              <a:rPr lang="zh-CN" altLang="en-US" sz="2100" dirty="0" smtClean="0">
                <a:latin typeface="+mn-ea"/>
              </a:rPr>
              <a:t>元学费之后，花季少女就这样在愤恨中不幸离世。后来查明，骗子之所以对她的情况了如指掌，是因为她的个人信息遭到了泄露。</a:t>
            </a:r>
            <a:endParaRPr lang="en-US" altLang="zh-CN" sz="2100" dirty="0" smtClean="0">
              <a:latin typeface="+mn-ea"/>
            </a:endParaRPr>
          </a:p>
          <a:p>
            <a:pPr marL="609600" indent="-609600">
              <a:lnSpc>
                <a:spcPct val="150000"/>
              </a:lnSpc>
              <a:buFont typeface="黑体" panose="02010609060101010101" pitchFamily="49" charset="-122"/>
              <a:buAutoNum type="circleNumDbPlain"/>
            </a:pPr>
            <a:r>
              <a:rPr lang="zh-CN" altLang="en-US" sz="2400" dirty="0" smtClean="0">
                <a:latin typeface="+mn-ea"/>
              </a:rPr>
              <a:t>未出生的胎儿，也可以拥有继承权。</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标题 1"/>
          <p:cNvSpPr>
            <a:spLocks noGrp="1"/>
          </p:cNvSpPr>
          <p:nvPr>
            <p:ph type="title"/>
          </p:nvPr>
        </p:nvSpPr>
        <p:spPr>
          <a:xfrm>
            <a:off x="2256367" y="357717"/>
            <a:ext cx="8763000" cy="649816"/>
          </a:xfrm>
        </p:spPr>
        <p:txBody>
          <a:bodyPr/>
          <a:lstStyle/>
          <a:p>
            <a:r>
              <a:rPr lang="en-US" altLang="zh-CN" sz="3700" dirty="0" smtClean="0"/>
              <a:t>3</a:t>
            </a:r>
            <a:r>
              <a:rPr lang="zh-CN" altLang="en-US" sz="3700" dirty="0" smtClean="0"/>
              <a:t>、行政法</a:t>
            </a:r>
          </a:p>
        </p:txBody>
      </p:sp>
      <p:sp>
        <p:nvSpPr>
          <p:cNvPr id="50179" name="内容占位符 2"/>
          <p:cNvSpPr>
            <a:spLocks noGrp="1"/>
          </p:cNvSpPr>
          <p:nvPr>
            <p:ph idx="1"/>
          </p:nvPr>
        </p:nvSpPr>
        <p:spPr>
          <a:xfrm>
            <a:off x="1583267" y="1989667"/>
            <a:ext cx="8544984" cy="2015067"/>
          </a:xfrm>
        </p:spPr>
        <p:txBody>
          <a:bodyPr/>
          <a:lstStyle/>
          <a:p>
            <a:pPr marL="0" indent="0">
              <a:lnSpc>
                <a:spcPct val="150000"/>
              </a:lnSpc>
              <a:buNone/>
            </a:pPr>
            <a:r>
              <a:rPr lang="zh-CN" altLang="en-US" dirty="0" smtClean="0">
                <a:latin typeface="+mn-ea"/>
              </a:rPr>
              <a:t>行政法是关于行政权的授予、行政权的行使以及对行政权监督的法律规范，调整的是行政机关与行政管理相对人之间因行政管理活动发生的关系。</a:t>
            </a:r>
            <a:endParaRPr lang="en-US" altLang="zh-CN" dirty="0" smtClean="0">
              <a:latin typeface="+mn-ea"/>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标题 1"/>
          <p:cNvSpPr>
            <a:spLocks noGrp="1"/>
          </p:cNvSpPr>
          <p:nvPr>
            <p:ph type="title"/>
          </p:nvPr>
        </p:nvSpPr>
        <p:spPr>
          <a:xfrm>
            <a:off x="2256367" y="357717"/>
            <a:ext cx="8763000" cy="649816"/>
          </a:xfrm>
        </p:spPr>
        <p:txBody>
          <a:bodyPr/>
          <a:lstStyle/>
          <a:p>
            <a:r>
              <a:rPr lang="en-US" altLang="zh-CN" sz="3700" dirty="0" smtClean="0"/>
              <a:t>3</a:t>
            </a:r>
            <a:r>
              <a:rPr lang="zh-CN" altLang="en-US" sz="3700" dirty="0" smtClean="0"/>
              <a:t>、行政法</a:t>
            </a:r>
          </a:p>
        </p:txBody>
      </p:sp>
      <p:sp>
        <p:nvSpPr>
          <p:cNvPr id="51203" name="内容占位符 2"/>
          <p:cNvSpPr>
            <a:spLocks noGrp="1"/>
          </p:cNvSpPr>
          <p:nvPr>
            <p:ph idx="1"/>
          </p:nvPr>
        </p:nvSpPr>
        <p:spPr>
          <a:xfrm>
            <a:off x="719668" y="1316567"/>
            <a:ext cx="9793817" cy="2017184"/>
          </a:xfrm>
        </p:spPr>
        <p:txBody>
          <a:bodyPr/>
          <a:lstStyle/>
          <a:p>
            <a:pPr marL="0" indent="0">
              <a:lnSpc>
                <a:spcPct val="150000"/>
              </a:lnSpc>
              <a:buNone/>
            </a:pPr>
            <a:r>
              <a:rPr lang="zh-CN" altLang="en-US" dirty="0" smtClean="0">
                <a:latin typeface="+mn-ea"/>
              </a:rPr>
              <a:t>刘甲于某年</a:t>
            </a:r>
            <a:r>
              <a:rPr lang="en-US" altLang="zh-CN" dirty="0" smtClean="0">
                <a:latin typeface="+mn-ea"/>
              </a:rPr>
              <a:t>3</a:t>
            </a:r>
            <a:r>
              <a:rPr lang="zh-CN" altLang="en-US" dirty="0" smtClean="0">
                <a:latin typeface="+mn-ea"/>
              </a:rPr>
              <a:t>月</a:t>
            </a:r>
            <a:r>
              <a:rPr lang="en-US" altLang="zh-CN" dirty="0" smtClean="0">
                <a:latin typeface="+mn-ea"/>
              </a:rPr>
              <a:t>20</a:t>
            </a:r>
            <a:r>
              <a:rPr lang="zh-CN" altLang="en-US" dirty="0" smtClean="0">
                <a:latin typeface="+mn-ea"/>
              </a:rPr>
              <a:t>日晚</a:t>
            </a:r>
            <a:r>
              <a:rPr lang="en-US" altLang="zh-CN" dirty="0" smtClean="0">
                <a:latin typeface="+mn-ea"/>
              </a:rPr>
              <a:t>(</a:t>
            </a:r>
            <a:r>
              <a:rPr lang="zh-CN" altLang="en-US" dirty="0" smtClean="0">
                <a:latin typeface="+mn-ea"/>
              </a:rPr>
              <a:t>再过两个月</a:t>
            </a:r>
            <a:r>
              <a:rPr lang="en-US" altLang="zh-CN" dirty="0" smtClean="0">
                <a:latin typeface="+mn-ea"/>
              </a:rPr>
              <a:t>,</a:t>
            </a:r>
            <a:r>
              <a:rPr lang="zh-CN" altLang="en-US" dirty="0" smtClean="0">
                <a:latin typeface="+mn-ea"/>
              </a:rPr>
              <a:t>刘甲满</a:t>
            </a:r>
            <a:r>
              <a:rPr lang="en-US" altLang="zh-CN" dirty="0" smtClean="0">
                <a:latin typeface="+mn-ea"/>
              </a:rPr>
              <a:t>14</a:t>
            </a:r>
            <a:r>
              <a:rPr lang="zh-CN" altLang="en-US" dirty="0" smtClean="0">
                <a:latin typeface="+mn-ea"/>
              </a:rPr>
              <a:t>周岁</a:t>
            </a:r>
            <a:r>
              <a:rPr lang="en-US" altLang="zh-CN" dirty="0" smtClean="0">
                <a:latin typeface="+mn-ea"/>
              </a:rPr>
              <a:t>)</a:t>
            </a:r>
            <a:r>
              <a:rPr lang="zh-CN" altLang="en-US" dirty="0" smtClean="0">
                <a:latin typeface="+mn-ea"/>
              </a:rPr>
              <a:t>在市红旗大楼偷窃他人旧自行车一辆。</a:t>
            </a:r>
            <a:r>
              <a:rPr lang="en-US" altLang="zh-CN" dirty="0" smtClean="0">
                <a:latin typeface="+mn-ea"/>
              </a:rPr>
              <a:t>3</a:t>
            </a:r>
            <a:r>
              <a:rPr lang="zh-CN" altLang="en-US" dirty="0" smtClean="0">
                <a:latin typeface="+mn-ea"/>
              </a:rPr>
              <a:t>月</a:t>
            </a:r>
            <a:r>
              <a:rPr lang="en-US" altLang="zh-CN" dirty="0" smtClean="0">
                <a:latin typeface="+mn-ea"/>
              </a:rPr>
              <a:t>30</a:t>
            </a:r>
            <a:r>
              <a:rPr lang="zh-CN" altLang="en-US" dirty="0" smtClean="0">
                <a:latin typeface="+mn-ea"/>
              </a:rPr>
              <a:t>日被北市区公安分局抓获</a:t>
            </a:r>
            <a:r>
              <a:rPr lang="en-US" altLang="zh-CN" dirty="0" smtClean="0">
                <a:latin typeface="+mn-ea"/>
              </a:rPr>
              <a:t>,</a:t>
            </a:r>
            <a:r>
              <a:rPr lang="zh-CN" altLang="en-US" dirty="0" smtClean="0">
                <a:latin typeface="+mn-ea"/>
              </a:rPr>
              <a:t>北市区公安分局依照</a:t>
            </a:r>
            <a:r>
              <a:rPr lang="en-US" altLang="zh-CN" dirty="0" smtClean="0">
                <a:latin typeface="+mn-ea"/>
              </a:rPr>
              <a:t>《</a:t>
            </a:r>
            <a:r>
              <a:rPr lang="zh-CN" altLang="en-US" dirty="0" smtClean="0">
                <a:latin typeface="+mn-ea"/>
              </a:rPr>
              <a:t>中华人民共和国治安管理处罚法</a:t>
            </a:r>
            <a:r>
              <a:rPr lang="en-US" altLang="zh-CN" dirty="0" smtClean="0">
                <a:latin typeface="+mn-ea"/>
              </a:rPr>
              <a:t>》</a:t>
            </a:r>
            <a:r>
              <a:rPr lang="zh-CN" altLang="en-US" dirty="0" smtClean="0">
                <a:latin typeface="+mn-ea"/>
              </a:rPr>
              <a:t>第</a:t>
            </a:r>
            <a:r>
              <a:rPr lang="en-US" altLang="zh-CN" dirty="0" smtClean="0">
                <a:latin typeface="+mn-ea"/>
              </a:rPr>
              <a:t>23</a:t>
            </a:r>
            <a:r>
              <a:rPr lang="zh-CN" altLang="en-US" dirty="0" smtClean="0">
                <a:latin typeface="+mn-ea"/>
              </a:rPr>
              <a:t>条第</a:t>
            </a:r>
            <a:r>
              <a:rPr lang="en-US" altLang="zh-CN" dirty="0" smtClean="0">
                <a:latin typeface="+mn-ea"/>
              </a:rPr>
              <a:t>1</a:t>
            </a:r>
            <a:r>
              <a:rPr lang="zh-CN" altLang="en-US" dirty="0" smtClean="0">
                <a:latin typeface="+mn-ea"/>
              </a:rPr>
              <a:t>项的规定</a:t>
            </a:r>
            <a:r>
              <a:rPr lang="en-US" altLang="zh-CN" dirty="0" smtClean="0">
                <a:latin typeface="+mn-ea"/>
              </a:rPr>
              <a:t>,</a:t>
            </a:r>
            <a:r>
              <a:rPr lang="zh-CN" altLang="en-US" dirty="0" smtClean="0">
                <a:latin typeface="+mn-ea"/>
              </a:rPr>
              <a:t>对刘甲处以</a:t>
            </a:r>
            <a:r>
              <a:rPr lang="en-US" altLang="zh-CN" dirty="0" smtClean="0">
                <a:latin typeface="+mn-ea"/>
              </a:rPr>
              <a:t>10</a:t>
            </a:r>
            <a:r>
              <a:rPr lang="zh-CN" altLang="en-US" dirty="0" smtClean="0">
                <a:latin typeface="+mn-ea"/>
              </a:rPr>
              <a:t>日的行政拘留处罚。刘甲不服</a:t>
            </a:r>
            <a:r>
              <a:rPr lang="en-US" altLang="zh-CN" dirty="0" smtClean="0">
                <a:latin typeface="+mn-ea"/>
              </a:rPr>
              <a:t>,</a:t>
            </a:r>
            <a:r>
              <a:rPr lang="zh-CN" altLang="en-US" dirty="0" smtClean="0">
                <a:latin typeface="+mn-ea"/>
              </a:rPr>
              <a:t>向市公安局申请复议。</a:t>
            </a:r>
            <a:endParaRPr lang="en-US" altLang="zh-CN" dirty="0" smtClean="0">
              <a:latin typeface="+mn-ea"/>
            </a:endParaRPr>
          </a:p>
          <a:p>
            <a:pPr marL="0" indent="0">
              <a:lnSpc>
                <a:spcPct val="150000"/>
              </a:lnSpc>
              <a:buNone/>
            </a:pPr>
            <a:r>
              <a:rPr lang="en-US" altLang="zh-CN" dirty="0" smtClean="0">
                <a:latin typeface="+mn-ea"/>
              </a:rPr>
              <a:t>《</a:t>
            </a:r>
            <a:r>
              <a:rPr lang="zh-CN" altLang="en-US" dirty="0" smtClean="0">
                <a:latin typeface="+mn-ea"/>
              </a:rPr>
              <a:t>行政处罚法</a:t>
            </a:r>
            <a:r>
              <a:rPr lang="en-US" altLang="zh-CN" dirty="0" smtClean="0">
                <a:latin typeface="+mn-ea"/>
              </a:rPr>
              <a:t>》</a:t>
            </a:r>
            <a:r>
              <a:rPr lang="zh-CN" altLang="en-US" dirty="0" smtClean="0">
                <a:latin typeface="+mn-ea"/>
              </a:rPr>
              <a:t>第</a:t>
            </a:r>
            <a:r>
              <a:rPr lang="en-US" altLang="zh-CN" dirty="0" smtClean="0">
                <a:latin typeface="+mn-ea"/>
              </a:rPr>
              <a:t>25</a:t>
            </a:r>
            <a:r>
              <a:rPr lang="zh-CN" altLang="en-US" dirty="0" smtClean="0">
                <a:latin typeface="+mn-ea"/>
              </a:rPr>
              <a:t>条规定</a:t>
            </a:r>
            <a:r>
              <a:rPr lang="en-US" altLang="zh-CN" dirty="0" smtClean="0">
                <a:latin typeface="+mn-ea"/>
              </a:rPr>
              <a:t>: "</a:t>
            </a:r>
            <a:r>
              <a:rPr lang="zh-CN" altLang="en-US" dirty="0" smtClean="0">
                <a:latin typeface="+mn-ea"/>
              </a:rPr>
              <a:t>不满</a:t>
            </a:r>
            <a:r>
              <a:rPr lang="en-US" altLang="zh-CN" dirty="0" smtClean="0">
                <a:latin typeface="+mn-ea"/>
              </a:rPr>
              <a:t>14</a:t>
            </a:r>
            <a:r>
              <a:rPr lang="zh-CN" altLang="en-US" dirty="0" smtClean="0">
                <a:latin typeface="+mn-ea"/>
              </a:rPr>
              <a:t>周岁的人有违法行为</a:t>
            </a:r>
            <a:r>
              <a:rPr lang="en-US" altLang="zh-CN" dirty="0" smtClean="0">
                <a:latin typeface="+mn-ea"/>
              </a:rPr>
              <a:t>,</a:t>
            </a:r>
            <a:r>
              <a:rPr lang="zh-CN" altLang="en-US" dirty="0" smtClean="0">
                <a:latin typeface="+mn-ea"/>
              </a:rPr>
              <a:t>不予处罚</a:t>
            </a:r>
            <a:r>
              <a:rPr lang="en-US" altLang="zh-CN" dirty="0" smtClean="0">
                <a:latin typeface="+mn-ea"/>
              </a:rPr>
              <a:t>,</a:t>
            </a:r>
            <a:r>
              <a:rPr lang="zh-CN" altLang="en-US" dirty="0" smtClean="0">
                <a:latin typeface="+mn-ea"/>
              </a:rPr>
              <a:t>责令监护人加以管教。</a:t>
            </a:r>
            <a:r>
              <a:rPr lang="en-US" altLang="zh-CN" dirty="0" smtClean="0">
                <a:latin typeface="+mn-ea"/>
              </a:rPr>
              <a:t>"</a:t>
            </a:r>
            <a:r>
              <a:rPr lang="zh-CN" altLang="en-US" dirty="0" smtClean="0">
                <a:latin typeface="+mn-ea"/>
              </a:rPr>
              <a:t>行政相对人有违反行政法 律规范的行为</a:t>
            </a:r>
            <a:r>
              <a:rPr lang="en-US" altLang="zh-CN" dirty="0" smtClean="0">
                <a:latin typeface="+mn-ea"/>
              </a:rPr>
              <a:t>,</a:t>
            </a:r>
            <a:r>
              <a:rPr lang="zh-CN" altLang="en-US" dirty="0" smtClean="0">
                <a:latin typeface="+mn-ea"/>
              </a:rPr>
              <a:t>且具有行政责任能力</a:t>
            </a:r>
            <a:r>
              <a:rPr lang="en-US" altLang="zh-CN" dirty="0" smtClean="0">
                <a:latin typeface="+mn-ea"/>
              </a:rPr>
              <a:t>,</a:t>
            </a:r>
            <a:r>
              <a:rPr lang="zh-CN" altLang="en-US" dirty="0" smtClean="0">
                <a:latin typeface="+mn-ea"/>
              </a:rPr>
              <a:t>才能成为行政处罚的对象。</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标题 1"/>
          <p:cNvSpPr>
            <a:spLocks noGrp="1"/>
          </p:cNvSpPr>
          <p:nvPr>
            <p:ph type="title"/>
          </p:nvPr>
        </p:nvSpPr>
        <p:spPr>
          <a:xfrm>
            <a:off x="1968500" y="645584"/>
            <a:ext cx="8763000" cy="649816"/>
          </a:xfrm>
        </p:spPr>
        <p:txBody>
          <a:bodyPr/>
          <a:lstStyle/>
          <a:p>
            <a:r>
              <a:rPr lang="en-US" altLang="zh-CN" sz="3700" dirty="0" smtClean="0"/>
              <a:t>4</a:t>
            </a:r>
            <a:r>
              <a:rPr lang="zh-CN" altLang="en-US" sz="3700" dirty="0" smtClean="0"/>
              <a:t>、经济法</a:t>
            </a:r>
          </a:p>
        </p:txBody>
      </p:sp>
      <p:sp>
        <p:nvSpPr>
          <p:cNvPr id="52227" name="内容占位符 2"/>
          <p:cNvSpPr>
            <a:spLocks noGrp="1"/>
          </p:cNvSpPr>
          <p:nvPr>
            <p:ph idx="1"/>
          </p:nvPr>
        </p:nvSpPr>
        <p:spPr>
          <a:xfrm>
            <a:off x="1583267" y="1989667"/>
            <a:ext cx="8544984" cy="2015067"/>
          </a:xfrm>
        </p:spPr>
        <p:txBody>
          <a:bodyPr/>
          <a:lstStyle/>
          <a:p>
            <a:pPr marL="0" indent="0">
              <a:lnSpc>
                <a:spcPct val="150000"/>
              </a:lnSpc>
              <a:buNone/>
            </a:pPr>
            <a:r>
              <a:rPr lang="zh-CN" altLang="en-US" dirty="0" smtClean="0">
                <a:latin typeface="+mn-ea"/>
              </a:rPr>
              <a:t>经济法是国家从社会整体利益出发，对经济活动实行干预、管理或者调控的法律规范。与</a:t>
            </a:r>
            <a:r>
              <a:rPr lang="zh-CN" altLang="en-US" b="1" dirty="0" smtClean="0">
                <a:solidFill>
                  <a:srgbClr val="002060"/>
                </a:solidFill>
                <a:latin typeface="+mn-ea"/>
              </a:rPr>
              <a:t>民法商法调整平等主体之间的民事商事关系</a:t>
            </a:r>
            <a:r>
              <a:rPr lang="zh-CN" altLang="en-US" dirty="0" smtClean="0">
                <a:latin typeface="+mn-ea"/>
              </a:rPr>
              <a:t>不同，</a:t>
            </a:r>
            <a:r>
              <a:rPr lang="zh-CN" altLang="en-US" b="1" dirty="0" smtClean="0">
                <a:solidFill>
                  <a:srgbClr val="C00000"/>
                </a:solidFill>
                <a:latin typeface="+mn-ea"/>
              </a:rPr>
              <a:t>经济法是国家对市场经济进行适度干预和宏观调控的法律手段和制度框架</a:t>
            </a:r>
            <a:r>
              <a:rPr lang="zh-CN" altLang="en-US" dirty="0" smtClean="0">
                <a:latin typeface="+mn-ea"/>
              </a:rPr>
              <a:t>，旨在防止市场经济的自发性和盲目性所导致的弊端。</a:t>
            </a:r>
            <a:endParaRPr lang="en-US" altLang="zh-CN" dirty="0" smtClean="0">
              <a:latin typeface="+mn-ea"/>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标题 1"/>
          <p:cNvSpPr>
            <a:spLocks noGrp="1"/>
          </p:cNvSpPr>
          <p:nvPr>
            <p:ph type="title"/>
          </p:nvPr>
        </p:nvSpPr>
        <p:spPr>
          <a:xfrm>
            <a:off x="1968500" y="645584"/>
            <a:ext cx="8763000" cy="649816"/>
          </a:xfrm>
        </p:spPr>
        <p:txBody>
          <a:bodyPr/>
          <a:lstStyle/>
          <a:p>
            <a:r>
              <a:rPr lang="en-US" altLang="zh-CN" sz="3700" dirty="0" smtClean="0"/>
              <a:t>5</a:t>
            </a:r>
            <a:r>
              <a:rPr lang="zh-CN" altLang="en-US" sz="3700" dirty="0" smtClean="0"/>
              <a:t>、社会法</a:t>
            </a:r>
          </a:p>
        </p:txBody>
      </p:sp>
      <p:sp>
        <p:nvSpPr>
          <p:cNvPr id="53251" name="内容占位符 2"/>
          <p:cNvSpPr>
            <a:spLocks noGrp="1"/>
          </p:cNvSpPr>
          <p:nvPr>
            <p:ph idx="1"/>
          </p:nvPr>
        </p:nvSpPr>
        <p:spPr>
          <a:xfrm>
            <a:off x="1583267" y="1989667"/>
            <a:ext cx="8544984" cy="2015067"/>
          </a:xfrm>
        </p:spPr>
        <p:txBody>
          <a:bodyPr/>
          <a:lstStyle/>
          <a:p>
            <a:pPr marL="0" indent="0">
              <a:lnSpc>
                <a:spcPct val="150000"/>
              </a:lnSpc>
              <a:buNone/>
            </a:pPr>
            <a:r>
              <a:rPr lang="zh-CN" altLang="en-US" dirty="0" smtClean="0">
                <a:latin typeface="+mn-ea"/>
              </a:rPr>
              <a:t>社会法是调整劳动关系、社会保障、社会福利和特殊群体权益保障等方面的法律规范，遵循公平和谐与国家适度干预原则。</a:t>
            </a:r>
            <a:endParaRPr lang="en-US" altLang="zh-CN" dirty="0" smtClean="0">
              <a:latin typeface="+mn-ea"/>
            </a:endParaRPr>
          </a:p>
          <a:p>
            <a:pPr marL="0" indent="0">
              <a:lnSpc>
                <a:spcPct val="150000"/>
              </a:lnSpc>
              <a:buNone/>
            </a:pPr>
            <a:endParaRPr lang="en-US" altLang="zh-CN" dirty="0" smtClean="0">
              <a:latin typeface="+mn-ea"/>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标题 1"/>
          <p:cNvSpPr>
            <a:spLocks noGrp="1"/>
          </p:cNvSpPr>
          <p:nvPr>
            <p:ph type="title"/>
          </p:nvPr>
        </p:nvSpPr>
        <p:spPr>
          <a:xfrm>
            <a:off x="1968500" y="645584"/>
            <a:ext cx="8763000" cy="649816"/>
          </a:xfrm>
        </p:spPr>
        <p:txBody>
          <a:bodyPr/>
          <a:lstStyle/>
          <a:p>
            <a:r>
              <a:rPr lang="en-US" altLang="zh-CN" sz="3700" dirty="0" smtClean="0"/>
              <a:t>6</a:t>
            </a:r>
            <a:r>
              <a:rPr lang="zh-CN" altLang="en-US" sz="3700" dirty="0" smtClean="0"/>
              <a:t>、刑法</a:t>
            </a:r>
          </a:p>
        </p:txBody>
      </p:sp>
      <p:sp>
        <p:nvSpPr>
          <p:cNvPr id="54275" name="内容占位符 2"/>
          <p:cNvSpPr>
            <a:spLocks noGrp="1"/>
          </p:cNvSpPr>
          <p:nvPr>
            <p:ph idx="1"/>
          </p:nvPr>
        </p:nvSpPr>
        <p:spPr>
          <a:xfrm>
            <a:off x="1583267" y="1989667"/>
            <a:ext cx="8544984" cy="2015067"/>
          </a:xfrm>
        </p:spPr>
        <p:txBody>
          <a:bodyPr/>
          <a:lstStyle/>
          <a:p>
            <a:pPr marL="609600" indent="-609600">
              <a:lnSpc>
                <a:spcPct val="150000"/>
              </a:lnSpc>
              <a:buFontTx/>
              <a:buAutoNum type="arabicPeriod"/>
            </a:pPr>
            <a:r>
              <a:rPr lang="zh-CN" altLang="en-US" dirty="0" smtClean="0">
                <a:latin typeface="+mn-ea"/>
              </a:rPr>
              <a:t>刑法是规定犯罪与刑罚的法律规范。</a:t>
            </a:r>
            <a:endParaRPr lang="en-US" altLang="zh-CN" dirty="0" smtClean="0">
              <a:latin typeface="+mn-ea"/>
            </a:endParaRPr>
          </a:p>
          <a:p>
            <a:pPr marL="609600" indent="-609600">
              <a:lnSpc>
                <a:spcPct val="150000"/>
              </a:lnSpc>
              <a:buFontTx/>
              <a:buAutoNum type="arabicPeriod"/>
            </a:pPr>
            <a:r>
              <a:rPr lang="zh-CN" altLang="en-US" dirty="0" smtClean="0">
                <a:latin typeface="+mn-ea"/>
              </a:rPr>
              <a:t>基本原则：</a:t>
            </a:r>
            <a:endParaRPr lang="en-US" altLang="zh-CN" dirty="0" smtClean="0">
              <a:latin typeface="+mn-ea"/>
            </a:endParaRPr>
          </a:p>
          <a:p>
            <a:pPr marL="1066800" lvl="1" indent="-533400">
              <a:lnSpc>
                <a:spcPct val="150000"/>
              </a:lnSpc>
              <a:buFontTx/>
              <a:buAutoNum type="romanUcPeriod"/>
            </a:pPr>
            <a:r>
              <a:rPr lang="zh-CN" altLang="en-US" dirty="0" smtClean="0">
                <a:latin typeface="+mn-ea"/>
              </a:rPr>
              <a:t>罪刑法定</a:t>
            </a:r>
            <a:endParaRPr lang="en-US" altLang="zh-CN" dirty="0" smtClean="0">
              <a:latin typeface="+mn-ea"/>
            </a:endParaRPr>
          </a:p>
          <a:p>
            <a:pPr marL="1066800" lvl="1" indent="-533400">
              <a:lnSpc>
                <a:spcPct val="150000"/>
              </a:lnSpc>
              <a:buFontTx/>
              <a:buAutoNum type="romanUcPeriod"/>
            </a:pPr>
            <a:r>
              <a:rPr lang="zh-CN" altLang="en-US" dirty="0" smtClean="0">
                <a:latin typeface="+mn-ea"/>
              </a:rPr>
              <a:t>法律面前人人平等</a:t>
            </a:r>
            <a:endParaRPr lang="en-US" altLang="zh-CN" dirty="0" smtClean="0">
              <a:latin typeface="+mn-ea"/>
            </a:endParaRPr>
          </a:p>
          <a:p>
            <a:pPr marL="1066800" lvl="1" indent="-533400">
              <a:lnSpc>
                <a:spcPct val="150000"/>
              </a:lnSpc>
              <a:buFontTx/>
              <a:buAutoNum type="romanUcPeriod"/>
            </a:pPr>
            <a:r>
              <a:rPr lang="zh-CN" altLang="en-US" dirty="0" smtClean="0">
                <a:latin typeface="+mn-ea"/>
              </a:rPr>
              <a:t>罪刑相适应等</a:t>
            </a:r>
            <a:endParaRPr lang="en-US" altLang="zh-CN" dirty="0" smtClean="0">
              <a:latin typeface="+mn-ea"/>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3"/>
          <p:cNvSpPr>
            <a:spLocks noGrp="1"/>
          </p:cNvSpPr>
          <p:nvPr>
            <p:ph type="title"/>
          </p:nvPr>
        </p:nvSpPr>
        <p:spPr/>
        <p:txBody>
          <a:bodyPr/>
          <a:lstStyle/>
          <a:p>
            <a:r>
              <a:rPr lang="zh-CN" altLang="en-US" sz="5900" dirty="0" smtClean="0">
                <a:sym typeface="Wingdings 3" panose="05040102010807070707" pitchFamily="18" charset="2"/>
              </a:rPr>
              <a:t></a:t>
            </a:r>
            <a:r>
              <a:rPr lang="zh-CN" altLang="en-US" sz="5900" dirty="0" smtClean="0"/>
              <a:t>案例导入</a:t>
            </a:r>
            <a:r>
              <a:rPr lang="en-US" altLang="zh-CN" sz="5900" dirty="0" smtClean="0"/>
              <a:t>2</a:t>
            </a:r>
            <a:endParaRPr lang="zh-CN" altLang="en-US" sz="5900" dirty="0" smtClean="0"/>
          </a:p>
        </p:txBody>
      </p:sp>
      <p:sp>
        <p:nvSpPr>
          <p:cNvPr id="17" name="任意多边形 16"/>
          <p:cNvSpPr/>
          <p:nvPr/>
        </p:nvSpPr>
        <p:spPr>
          <a:xfrm>
            <a:off x="1107018" y="1267884"/>
            <a:ext cx="10557933" cy="4866216"/>
          </a:xfrm>
          <a:custGeom>
            <a:avLst/>
            <a:gdLst>
              <a:gd name="connsiteX0" fmla="*/ 374574 w 374574"/>
              <a:gd name="connsiteY0" fmla="*/ 2291509 h 2291509"/>
              <a:gd name="connsiteX1" fmla="*/ 374574 w 374574"/>
              <a:gd name="connsiteY1" fmla="*/ 0 h 2291509"/>
              <a:gd name="connsiteX2" fmla="*/ 0 w 374574"/>
              <a:gd name="connsiteY2" fmla="*/ 0 h 2291509"/>
            </a:gdLst>
            <a:ahLst/>
            <a:cxnLst>
              <a:cxn ang="0">
                <a:pos x="connsiteX0" y="connsiteY0"/>
              </a:cxn>
              <a:cxn ang="0">
                <a:pos x="connsiteX1" y="connsiteY1"/>
              </a:cxn>
              <a:cxn ang="0">
                <a:pos x="connsiteX2" y="connsiteY2"/>
              </a:cxn>
            </a:cxnLst>
            <a:rect l="l" t="t" r="r" b="b"/>
            <a:pathLst>
              <a:path w="374574" h="2291509">
                <a:moveTo>
                  <a:pt x="374574" y="2291509"/>
                </a:moveTo>
                <a:lnTo>
                  <a:pt x="374574" y="0"/>
                </a:lnTo>
                <a:lnTo>
                  <a:pt x="0" y="0"/>
                </a:lnTo>
              </a:path>
            </a:pathLst>
          </a:custGeom>
          <a:ln>
            <a:headEnd type="oval"/>
            <a:tailEnd type="oval" w="med" len="med"/>
          </a:ln>
        </p:spPr>
        <p:style>
          <a:lnRef idx="1">
            <a:schemeClr val="accent4"/>
          </a:lnRef>
          <a:fillRef idx="0">
            <a:schemeClr val="accent4"/>
          </a:fillRef>
          <a:effectRef idx="0">
            <a:schemeClr val="accent4"/>
          </a:effectRef>
          <a:fontRef idx="minor">
            <a:schemeClr val="tx1"/>
          </a:fontRef>
        </p:style>
        <p:txBody>
          <a:bodyPr lIns="121917" tIns="60958" rIns="121917" bIns="60958" anchor="ctr"/>
          <a:lstStyle/>
          <a:p>
            <a:pPr algn="ctr" eaLnBrk="1" hangingPunct="1">
              <a:defRPr/>
            </a:pPr>
            <a:endParaRPr lang="zh-CN" altLang="en-US">
              <a:solidFill>
                <a:prstClr val="black"/>
              </a:solidFill>
            </a:endParaRPr>
          </a:p>
        </p:txBody>
      </p:sp>
      <p:sp>
        <p:nvSpPr>
          <p:cNvPr id="20" name="TextBox 11"/>
          <p:cNvSpPr txBox="1">
            <a:spLocks noChangeArrowheads="1"/>
          </p:cNvSpPr>
          <p:nvPr/>
        </p:nvSpPr>
        <p:spPr bwMode="auto">
          <a:xfrm flipH="1">
            <a:off x="1011767" y="1337733"/>
            <a:ext cx="9211733" cy="5109087"/>
          </a:xfrm>
          <a:prstGeom prst="rect">
            <a:avLst/>
          </a:prstGeom>
          <a:noFill/>
          <a:ln>
            <a:noFill/>
          </a:ln>
        </p:spPr>
        <p:txBody>
          <a:bodyPr lIns="121917" tIns="60958" rIns="121917" bIns="6095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defRPr/>
            </a:pPr>
            <a:r>
              <a:rPr lang="en-US" altLang="zh-CN" sz="2700" kern="0" dirty="0">
                <a:solidFill>
                  <a:sysClr val="windowText" lastClr="000000">
                    <a:lumMod val="85000"/>
                    <a:lumOff val="15000"/>
                  </a:sysClr>
                </a:solidFill>
                <a:latin typeface="+mn-ea"/>
                <a:ea typeface="+mn-ea"/>
              </a:rPr>
              <a:t>2016</a:t>
            </a:r>
            <a:r>
              <a:rPr lang="zh-CN" altLang="en-US" sz="2700" kern="0" dirty="0">
                <a:solidFill>
                  <a:sysClr val="windowText" lastClr="000000">
                    <a:lumMod val="85000"/>
                    <a:lumOff val="15000"/>
                  </a:sysClr>
                </a:solidFill>
                <a:latin typeface="+mn-ea"/>
                <a:ea typeface="+mn-ea"/>
              </a:rPr>
              <a:t>年</a:t>
            </a:r>
            <a:r>
              <a:rPr lang="en-US" altLang="zh-CN" sz="2700" kern="0" dirty="0">
                <a:solidFill>
                  <a:sysClr val="windowText" lastClr="000000">
                    <a:lumMod val="85000"/>
                    <a:lumOff val="15000"/>
                  </a:sysClr>
                </a:solidFill>
                <a:latin typeface="+mn-ea"/>
                <a:ea typeface="+mn-ea"/>
              </a:rPr>
              <a:t>4</a:t>
            </a:r>
            <a:r>
              <a:rPr lang="zh-CN" altLang="en-US" sz="2700" kern="0" dirty="0">
                <a:solidFill>
                  <a:sysClr val="windowText" lastClr="000000">
                    <a:lumMod val="85000"/>
                    <a:lumOff val="15000"/>
                  </a:sysClr>
                </a:solidFill>
                <a:latin typeface="+mn-ea"/>
                <a:ea typeface="+mn-ea"/>
              </a:rPr>
              <a:t>月</a:t>
            </a:r>
            <a:r>
              <a:rPr lang="en-US" altLang="zh-CN" sz="2700" kern="0" dirty="0">
                <a:solidFill>
                  <a:sysClr val="windowText" lastClr="000000">
                    <a:lumMod val="85000"/>
                    <a:lumOff val="15000"/>
                  </a:sysClr>
                </a:solidFill>
                <a:latin typeface="+mn-ea"/>
                <a:ea typeface="+mn-ea"/>
              </a:rPr>
              <a:t>13</a:t>
            </a:r>
            <a:r>
              <a:rPr lang="zh-CN" altLang="en-US" sz="2700" kern="0" dirty="0">
                <a:solidFill>
                  <a:sysClr val="windowText" lastClr="000000">
                    <a:lumMod val="85000"/>
                    <a:lumOff val="15000"/>
                  </a:sysClr>
                </a:solidFill>
                <a:latin typeface="+mn-ea"/>
                <a:ea typeface="+mn-ea"/>
              </a:rPr>
              <a:t>日，吴学占在苏银霞已抵押的房子里，指使手下拉屎，将苏银霞按进马桶里，要求其还钱。当日下午，苏银霞四次拨打</a:t>
            </a:r>
            <a:r>
              <a:rPr lang="en-US" altLang="zh-CN" sz="2700" kern="0" dirty="0">
                <a:solidFill>
                  <a:sysClr val="windowText" lastClr="000000">
                    <a:lumMod val="85000"/>
                    <a:lumOff val="15000"/>
                  </a:sysClr>
                </a:solidFill>
                <a:latin typeface="+mn-ea"/>
                <a:ea typeface="+mn-ea"/>
              </a:rPr>
              <a:t>110</a:t>
            </a:r>
            <a:r>
              <a:rPr lang="zh-CN" altLang="en-US" sz="2700" kern="0" dirty="0">
                <a:solidFill>
                  <a:sysClr val="windowText" lastClr="000000">
                    <a:lumMod val="85000"/>
                    <a:lumOff val="15000"/>
                  </a:sysClr>
                </a:solidFill>
                <a:latin typeface="+mn-ea"/>
                <a:ea typeface="+mn-ea"/>
              </a:rPr>
              <a:t>和市长热线，但并没有得到帮助。</a:t>
            </a:r>
            <a:r>
              <a:rPr lang="en-US" altLang="zh-CN" sz="2700" kern="0" dirty="0">
                <a:solidFill>
                  <a:sysClr val="windowText" lastClr="000000">
                    <a:lumMod val="85000"/>
                    <a:lumOff val="15000"/>
                  </a:sysClr>
                </a:solidFill>
                <a:latin typeface="+mn-ea"/>
                <a:ea typeface="+mn-ea"/>
              </a:rPr>
              <a:t>2016</a:t>
            </a:r>
            <a:r>
              <a:rPr lang="zh-CN" altLang="en-US" sz="2700" kern="0" dirty="0">
                <a:solidFill>
                  <a:sysClr val="windowText" lastClr="000000">
                    <a:lumMod val="85000"/>
                    <a:lumOff val="15000"/>
                  </a:sysClr>
                </a:solidFill>
                <a:latin typeface="+mn-ea"/>
                <a:ea typeface="+mn-ea"/>
              </a:rPr>
              <a:t>年</a:t>
            </a:r>
            <a:r>
              <a:rPr lang="en-US" altLang="zh-CN" sz="2700" kern="0" dirty="0">
                <a:solidFill>
                  <a:sysClr val="windowText" lastClr="000000">
                    <a:lumMod val="85000"/>
                    <a:lumOff val="15000"/>
                  </a:sysClr>
                </a:solidFill>
                <a:latin typeface="+mn-ea"/>
                <a:ea typeface="+mn-ea"/>
              </a:rPr>
              <a:t>4</a:t>
            </a:r>
            <a:r>
              <a:rPr lang="zh-CN" altLang="en-US" sz="2700" kern="0" dirty="0">
                <a:solidFill>
                  <a:sysClr val="windowText" lastClr="000000">
                    <a:lumMod val="85000"/>
                    <a:lumOff val="15000"/>
                  </a:sysClr>
                </a:solidFill>
                <a:latin typeface="+mn-ea"/>
                <a:ea typeface="+mn-ea"/>
              </a:rPr>
              <a:t>月</a:t>
            </a:r>
            <a:r>
              <a:rPr lang="en-US" altLang="zh-CN" sz="2700" kern="0" dirty="0">
                <a:solidFill>
                  <a:sysClr val="windowText" lastClr="000000">
                    <a:lumMod val="85000"/>
                    <a:lumOff val="15000"/>
                  </a:sysClr>
                </a:solidFill>
                <a:latin typeface="+mn-ea"/>
                <a:ea typeface="+mn-ea"/>
              </a:rPr>
              <a:t>14</a:t>
            </a:r>
            <a:r>
              <a:rPr lang="zh-CN" altLang="en-US" sz="2700" kern="0" dirty="0">
                <a:solidFill>
                  <a:sysClr val="windowText" lastClr="000000">
                    <a:lumMod val="85000"/>
                    <a:lumOff val="15000"/>
                  </a:sysClr>
                </a:solidFill>
                <a:latin typeface="+mn-ea"/>
                <a:ea typeface="+mn-ea"/>
              </a:rPr>
              <a:t>日，由社会闲散人员组成的</a:t>
            </a:r>
            <a:r>
              <a:rPr lang="en-US" altLang="zh-CN" sz="2700" kern="0" dirty="0">
                <a:solidFill>
                  <a:sysClr val="windowText" lastClr="000000">
                    <a:lumMod val="85000"/>
                    <a:lumOff val="15000"/>
                  </a:sysClr>
                </a:solidFill>
                <a:latin typeface="+mn-ea"/>
                <a:ea typeface="+mn-ea"/>
              </a:rPr>
              <a:t>10</a:t>
            </a:r>
            <a:r>
              <a:rPr lang="zh-CN" altLang="en-US" sz="2700" kern="0" dirty="0">
                <a:solidFill>
                  <a:sysClr val="windowText" lastClr="000000">
                    <a:lumMod val="85000"/>
                    <a:lumOff val="15000"/>
                  </a:sysClr>
                </a:solidFill>
                <a:latin typeface="+mn-ea"/>
                <a:ea typeface="+mn-ea"/>
              </a:rPr>
              <a:t>多人催债队伍多次骚扰女企业家苏银霞的工厂，辱骂、殴打苏银霞。苏银霞的儿子于欢目睹其母受辱，从工厂接待室的桌子上摸到一把水果刀乱捅，致使杜志浩等四名催债人员被捅伤。其中，杜志浩因未及时就医导致失血性休克死亡，另外两人重伤，一人轻伤。</a:t>
            </a:r>
            <a:endParaRPr lang="en-US" altLang="zh-CN" sz="2700" kern="0" dirty="0" smtClean="0">
              <a:solidFill>
                <a:sysClr val="windowText" lastClr="000000">
                  <a:lumMod val="85000"/>
                  <a:lumOff val="15000"/>
                </a:sysClr>
              </a:solidFill>
              <a:latin typeface="+mn-ea"/>
              <a:ea typeface="+mn-ea"/>
            </a:endParaRPr>
          </a:p>
        </p:txBody>
      </p:sp>
      <p:pic>
        <p:nvPicPr>
          <p:cNvPr id="25" name="Picture 10" descr="http://www.taopic.com/uploads/allimg/120415/3310-1204150u00571.jp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9744405" y="3429000"/>
            <a:ext cx="2759427" cy="3104355"/>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200" fill="hold"/>
                                        <p:tgtEl>
                                          <p:spTgt spid="17"/>
                                        </p:tgtEl>
                                        <p:attrNameLst>
                                          <p:attrName>ppt_x</p:attrName>
                                        </p:attrNameLst>
                                      </p:cBhvr>
                                      <p:tavLst>
                                        <p:tav tm="0">
                                          <p:val>
                                            <p:strVal val="0-#ppt_w/2"/>
                                          </p:val>
                                        </p:tav>
                                        <p:tav tm="100000">
                                          <p:val>
                                            <p:strVal val="#ppt_x"/>
                                          </p:val>
                                        </p:tav>
                                      </p:tavLst>
                                    </p:anim>
                                    <p:anim calcmode="lin" valueType="num">
                                      <p:cBhvr additive="base">
                                        <p:cTn id="8" dur="2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00" fill="hold"/>
                                        <p:tgtEl>
                                          <p:spTgt spid="20"/>
                                        </p:tgtEl>
                                        <p:attrNameLst>
                                          <p:attrName>ppt_x</p:attrName>
                                        </p:attrNameLst>
                                      </p:cBhvr>
                                      <p:tavLst>
                                        <p:tav tm="0">
                                          <p:val>
                                            <p:strVal val="0-#ppt_w/2"/>
                                          </p:val>
                                        </p:tav>
                                        <p:tav tm="100000">
                                          <p:val>
                                            <p:strVal val="#ppt_x"/>
                                          </p:val>
                                        </p:tav>
                                      </p:tavLst>
                                    </p:anim>
                                    <p:anim calcmode="lin" valueType="num">
                                      <p:cBhvr additive="base">
                                        <p:cTn id="12" dur="2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200" fill="hold"/>
                                        <p:tgtEl>
                                          <p:spTgt spid="25"/>
                                        </p:tgtEl>
                                        <p:attrNameLst>
                                          <p:attrName>ppt_x</p:attrName>
                                        </p:attrNameLst>
                                      </p:cBhvr>
                                      <p:tavLst>
                                        <p:tav tm="0">
                                          <p:val>
                                            <p:strVal val="0-#ppt_w/2"/>
                                          </p:val>
                                        </p:tav>
                                        <p:tav tm="100000">
                                          <p:val>
                                            <p:strVal val="#ppt_x"/>
                                          </p:val>
                                        </p:tav>
                                      </p:tavLst>
                                    </p:anim>
                                    <p:anim calcmode="lin" valueType="num">
                                      <p:cBhvr additive="base">
                                        <p:cTn id="16" dur="2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标题 3"/>
          <p:cNvSpPr>
            <a:spLocks noGrp="1"/>
          </p:cNvSpPr>
          <p:nvPr>
            <p:ph type="title"/>
          </p:nvPr>
        </p:nvSpPr>
        <p:spPr/>
        <p:txBody>
          <a:bodyPr/>
          <a:lstStyle/>
          <a:p>
            <a:r>
              <a:rPr lang="zh-CN" altLang="en-US" sz="5900" dirty="0" smtClean="0">
                <a:sym typeface="Wingdings 3" panose="05040102010807070707" pitchFamily="18" charset="2"/>
              </a:rPr>
              <a:t></a:t>
            </a:r>
            <a:r>
              <a:rPr lang="zh-CN" altLang="en-US" sz="5900" dirty="0" smtClean="0"/>
              <a:t>案例</a:t>
            </a:r>
          </a:p>
        </p:txBody>
      </p:sp>
      <p:sp>
        <p:nvSpPr>
          <p:cNvPr id="17" name="任意多边形 16"/>
          <p:cNvSpPr/>
          <p:nvPr/>
        </p:nvSpPr>
        <p:spPr>
          <a:xfrm>
            <a:off x="1107018" y="1267884"/>
            <a:ext cx="10557933" cy="4866216"/>
          </a:xfrm>
          <a:custGeom>
            <a:avLst/>
            <a:gdLst>
              <a:gd name="connsiteX0" fmla="*/ 374574 w 374574"/>
              <a:gd name="connsiteY0" fmla="*/ 2291509 h 2291509"/>
              <a:gd name="connsiteX1" fmla="*/ 374574 w 374574"/>
              <a:gd name="connsiteY1" fmla="*/ 0 h 2291509"/>
              <a:gd name="connsiteX2" fmla="*/ 0 w 374574"/>
              <a:gd name="connsiteY2" fmla="*/ 0 h 2291509"/>
            </a:gdLst>
            <a:ahLst/>
            <a:cxnLst>
              <a:cxn ang="0">
                <a:pos x="connsiteX0" y="connsiteY0"/>
              </a:cxn>
              <a:cxn ang="0">
                <a:pos x="connsiteX1" y="connsiteY1"/>
              </a:cxn>
              <a:cxn ang="0">
                <a:pos x="connsiteX2" y="connsiteY2"/>
              </a:cxn>
            </a:cxnLst>
            <a:rect l="l" t="t" r="r" b="b"/>
            <a:pathLst>
              <a:path w="374574" h="2291509">
                <a:moveTo>
                  <a:pt x="374574" y="2291509"/>
                </a:moveTo>
                <a:lnTo>
                  <a:pt x="374574" y="0"/>
                </a:lnTo>
                <a:lnTo>
                  <a:pt x="0" y="0"/>
                </a:lnTo>
              </a:path>
            </a:pathLst>
          </a:custGeom>
          <a:ln>
            <a:headEnd type="oval"/>
            <a:tailEnd type="oval" w="med" len="med"/>
          </a:ln>
        </p:spPr>
        <p:style>
          <a:lnRef idx="1">
            <a:schemeClr val="accent4"/>
          </a:lnRef>
          <a:fillRef idx="0">
            <a:schemeClr val="accent4"/>
          </a:fillRef>
          <a:effectRef idx="0">
            <a:schemeClr val="accent4"/>
          </a:effectRef>
          <a:fontRef idx="minor">
            <a:schemeClr val="tx1"/>
          </a:fontRef>
        </p:style>
        <p:txBody>
          <a:bodyPr lIns="121917" tIns="60958" rIns="121917" bIns="60958" anchor="ctr"/>
          <a:lstStyle/>
          <a:p>
            <a:pPr algn="ctr" eaLnBrk="1" hangingPunct="1">
              <a:defRPr/>
            </a:pPr>
            <a:endParaRPr lang="zh-CN" altLang="en-US">
              <a:solidFill>
                <a:prstClr val="black"/>
              </a:solidFill>
            </a:endParaRPr>
          </a:p>
        </p:txBody>
      </p:sp>
      <p:sp>
        <p:nvSpPr>
          <p:cNvPr id="20" name="TextBox 11"/>
          <p:cNvSpPr txBox="1">
            <a:spLocks noChangeArrowheads="1"/>
          </p:cNvSpPr>
          <p:nvPr/>
        </p:nvSpPr>
        <p:spPr bwMode="auto">
          <a:xfrm flipH="1">
            <a:off x="1011768" y="1337733"/>
            <a:ext cx="10555817" cy="2616097"/>
          </a:xfrm>
          <a:prstGeom prst="rect">
            <a:avLst/>
          </a:prstGeom>
          <a:noFill/>
          <a:ln>
            <a:noFill/>
          </a:ln>
        </p:spPr>
        <p:txBody>
          <a:bodyPr lIns="121917" tIns="60958" rIns="121917" bIns="6095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defRPr/>
            </a:pPr>
            <a:r>
              <a:rPr lang="zh-CN" altLang="en-US" sz="2700" kern="0" dirty="0">
                <a:solidFill>
                  <a:sysClr val="windowText" lastClr="000000">
                    <a:lumMod val="85000"/>
                    <a:lumOff val="15000"/>
                  </a:sysClr>
                </a:solidFill>
                <a:latin typeface="+mn-ea"/>
                <a:ea typeface="+mn-ea"/>
              </a:rPr>
              <a:t>王某（</a:t>
            </a:r>
            <a:r>
              <a:rPr lang="en-US" altLang="zh-CN" sz="2700" kern="0" dirty="0">
                <a:solidFill>
                  <a:sysClr val="windowText" lastClr="000000">
                    <a:lumMod val="85000"/>
                    <a:lumOff val="15000"/>
                  </a:sysClr>
                </a:solidFill>
                <a:latin typeface="+mn-ea"/>
                <a:ea typeface="+mn-ea"/>
              </a:rPr>
              <a:t>22</a:t>
            </a:r>
            <a:r>
              <a:rPr lang="zh-CN" altLang="en-US" sz="2700" kern="0" dirty="0">
                <a:solidFill>
                  <a:sysClr val="windowText" lastClr="000000">
                    <a:lumMod val="85000"/>
                    <a:lumOff val="15000"/>
                  </a:sysClr>
                </a:solidFill>
                <a:latin typeface="+mn-ea"/>
                <a:ea typeface="+mn-ea"/>
              </a:rPr>
              <a:t>岁，男）系无业游民，整天无所事事，游手好闲，经常与一些不三不四的人一起在其住所附近的各个商店游荡，店主们认为王某留在社会上迟早会犯事，感觉不安全，一起到司法机关</a:t>
            </a:r>
            <a:r>
              <a:rPr lang="zh-CN" altLang="en-US" sz="2700" kern="0" dirty="0" smtClean="0">
                <a:solidFill>
                  <a:sysClr val="windowText" lastClr="000000">
                    <a:lumMod val="85000"/>
                    <a:lumOff val="15000"/>
                  </a:sysClr>
                </a:solidFill>
                <a:latin typeface="+mn-ea"/>
                <a:ea typeface="+mn-ea"/>
              </a:rPr>
              <a:t>，要求</a:t>
            </a:r>
            <a:r>
              <a:rPr lang="zh-CN" altLang="en-US" sz="2700" kern="0" dirty="0">
                <a:solidFill>
                  <a:sysClr val="windowText" lastClr="000000">
                    <a:lumMod val="85000"/>
                    <a:lumOff val="15000"/>
                  </a:sysClr>
                </a:solidFill>
                <a:latin typeface="+mn-ea"/>
                <a:ea typeface="+mn-ea"/>
              </a:rPr>
              <a:t>将王某关起来</a:t>
            </a:r>
            <a:r>
              <a:rPr lang="zh-CN" altLang="en-US" sz="2700" kern="0" dirty="0" smtClean="0">
                <a:solidFill>
                  <a:sysClr val="windowText" lastClr="000000">
                    <a:lumMod val="85000"/>
                    <a:lumOff val="15000"/>
                  </a:sysClr>
                </a:solidFill>
                <a:latin typeface="+mn-ea"/>
                <a:ea typeface="+mn-ea"/>
              </a:rPr>
              <a:t>治罪</a:t>
            </a:r>
            <a:r>
              <a:rPr lang="en-US" altLang="zh-CN" sz="2700" kern="0" dirty="0" smtClean="0">
                <a:solidFill>
                  <a:sysClr val="windowText" lastClr="000000">
                    <a:lumMod val="85000"/>
                    <a:lumOff val="15000"/>
                  </a:sysClr>
                </a:solidFill>
                <a:latin typeface="+mn-ea"/>
                <a:ea typeface="+mn-ea"/>
              </a:rPr>
              <a:t>.</a:t>
            </a:r>
          </a:p>
        </p:txBody>
      </p:sp>
      <p:sp>
        <p:nvSpPr>
          <p:cNvPr id="2" name="圆角矩形标注 1"/>
          <p:cNvSpPr/>
          <p:nvPr/>
        </p:nvSpPr>
        <p:spPr>
          <a:xfrm>
            <a:off x="1871134" y="4379385"/>
            <a:ext cx="7200900" cy="772583"/>
          </a:xfrm>
          <a:prstGeom prst="wedgeRoundRectCallout">
            <a:avLst>
              <a:gd name="adj1" fmla="val 54301"/>
              <a:gd name="adj2" fmla="val 19720"/>
              <a:gd name="adj3" fmla="val 16667"/>
            </a:avLst>
          </a:prstGeom>
        </p:spPr>
        <p:style>
          <a:lnRef idx="2">
            <a:schemeClr val="dk1"/>
          </a:lnRef>
          <a:fillRef idx="1">
            <a:schemeClr val="lt1"/>
          </a:fillRef>
          <a:effectRef idx="0">
            <a:schemeClr val="dk1"/>
          </a:effectRef>
          <a:fontRef idx="minor">
            <a:schemeClr val="dk1"/>
          </a:fontRef>
        </p:style>
        <p:txBody>
          <a:bodyPr lIns="121917" tIns="60958" rIns="121917" bIns="60958">
            <a:spAutoFit/>
          </a:bodyPr>
          <a:lstStyle/>
          <a:p>
            <a:pPr eaLnBrk="1" hangingPunct="1">
              <a:buFont typeface="Arial" panose="020B0604020202020204" pitchFamily="34" charset="0"/>
              <a:buNone/>
              <a:defRPr/>
            </a:pPr>
            <a:r>
              <a:rPr lang="zh-CN" altLang="en-US" sz="3700" b="1" dirty="0">
                <a:solidFill>
                  <a:srgbClr val="000000"/>
                </a:solidFill>
                <a:latin typeface="+mn-ea"/>
              </a:rPr>
              <a:t>问：把王某关起来治罪行吗？</a:t>
            </a:r>
          </a:p>
        </p:txBody>
      </p:sp>
      <p:pic>
        <p:nvPicPr>
          <p:cNvPr id="25" name="Picture 10" descr="http://www.taopic.com/uploads/allimg/120415/3310-1204150u00571.jp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8688288" y="3521987"/>
            <a:ext cx="2759427" cy="3104355"/>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200" fill="hold"/>
                                        <p:tgtEl>
                                          <p:spTgt spid="17"/>
                                        </p:tgtEl>
                                        <p:attrNameLst>
                                          <p:attrName>ppt_x</p:attrName>
                                        </p:attrNameLst>
                                      </p:cBhvr>
                                      <p:tavLst>
                                        <p:tav tm="0">
                                          <p:val>
                                            <p:strVal val="0-#ppt_w/2"/>
                                          </p:val>
                                        </p:tav>
                                        <p:tav tm="100000">
                                          <p:val>
                                            <p:strVal val="#ppt_x"/>
                                          </p:val>
                                        </p:tav>
                                      </p:tavLst>
                                    </p:anim>
                                    <p:anim calcmode="lin" valueType="num">
                                      <p:cBhvr additive="base">
                                        <p:cTn id="8" dur="2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00" fill="hold"/>
                                        <p:tgtEl>
                                          <p:spTgt spid="20"/>
                                        </p:tgtEl>
                                        <p:attrNameLst>
                                          <p:attrName>ppt_x</p:attrName>
                                        </p:attrNameLst>
                                      </p:cBhvr>
                                      <p:tavLst>
                                        <p:tav tm="0">
                                          <p:val>
                                            <p:strVal val="0-#ppt_w/2"/>
                                          </p:val>
                                        </p:tav>
                                        <p:tav tm="100000">
                                          <p:val>
                                            <p:strVal val="#ppt_x"/>
                                          </p:val>
                                        </p:tav>
                                      </p:tavLst>
                                    </p:anim>
                                    <p:anim calcmode="lin" valueType="num">
                                      <p:cBhvr additive="base">
                                        <p:cTn id="12" dur="200" fill="hold"/>
                                        <p:tgtEl>
                                          <p:spTgt spid="2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200" fill="hold"/>
                                        <p:tgtEl>
                                          <p:spTgt spid="2"/>
                                        </p:tgtEl>
                                        <p:attrNameLst>
                                          <p:attrName>ppt_x</p:attrName>
                                        </p:attrNameLst>
                                      </p:cBhvr>
                                      <p:tavLst>
                                        <p:tav tm="0">
                                          <p:val>
                                            <p:strVal val="0-#ppt_w/2"/>
                                          </p:val>
                                        </p:tav>
                                        <p:tav tm="100000">
                                          <p:val>
                                            <p:strVal val="#ppt_x"/>
                                          </p:val>
                                        </p:tav>
                                      </p:tavLst>
                                    </p:anim>
                                    <p:anim calcmode="lin" valueType="num">
                                      <p:cBhvr additive="base">
                                        <p:cTn id="17" dur="200" fill="hold"/>
                                        <p:tgtEl>
                                          <p:spTgt spid="2"/>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200" fill="hold"/>
                                        <p:tgtEl>
                                          <p:spTgt spid="25"/>
                                        </p:tgtEl>
                                        <p:attrNameLst>
                                          <p:attrName>ppt_x</p:attrName>
                                        </p:attrNameLst>
                                      </p:cBhvr>
                                      <p:tavLst>
                                        <p:tav tm="0">
                                          <p:val>
                                            <p:strVal val="0-#ppt_w/2"/>
                                          </p:val>
                                        </p:tav>
                                        <p:tav tm="100000">
                                          <p:val>
                                            <p:strVal val="#ppt_x"/>
                                          </p:val>
                                        </p:tav>
                                      </p:tavLst>
                                    </p:anim>
                                    <p:anim calcmode="lin" valueType="num">
                                      <p:cBhvr additive="base">
                                        <p:cTn id="21" dur="2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标题 1"/>
          <p:cNvSpPr>
            <a:spLocks noGrp="1"/>
          </p:cNvSpPr>
          <p:nvPr>
            <p:ph type="title"/>
          </p:nvPr>
        </p:nvSpPr>
        <p:spPr>
          <a:xfrm>
            <a:off x="2256367" y="260351"/>
            <a:ext cx="8763000" cy="649816"/>
          </a:xfrm>
        </p:spPr>
        <p:txBody>
          <a:bodyPr/>
          <a:lstStyle/>
          <a:p>
            <a:r>
              <a:rPr lang="zh-CN" altLang="en-US" sz="5900" dirty="0" smtClean="0">
                <a:sym typeface="Wingdings 3" panose="05040102010807070707" pitchFamily="18" charset="2"/>
              </a:rPr>
              <a:t></a:t>
            </a:r>
            <a:r>
              <a:rPr lang="zh-CN" altLang="en-US" sz="5900" dirty="0" smtClean="0"/>
              <a:t>简析</a:t>
            </a:r>
          </a:p>
        </p:txBody>
      </p:sp>
      <p:sp>
        <p:nvSpPr>
          <p:cNvPr id="6" name="矩形 5"/>
          <p:cNvSpPr>
            <a:spLocks noChangeArrowheads="1"/>
          </p:cNvSpPr>
          <p:nvPr/>
        </p:nvSpPr>
        <p:spPr bwMode="auto">
          <a:xfrm>
            <a:off x="334434" y="1028700"/>
            <a:ext cx="11523133" cy="5539974"/>
          </a:xfrm>
          <a:prstGeom prst="rect">
            <a:avLst/>
          </a:prstGeom>
          <a:noFill/>
          <a:ln w="9525">
            <a:noFill/>
            <a:miter lim="800000"/>
          </a:ln>
        </p:spPr>
        <p:txBody>
          <a:bodyPr lIns="121917" tIns="60958" rIns="121917" bIns="60958">
            <a:spAutoFit/>
          </a:bodyPr>
          <a:lstStyle/>
          <a:p>
            <a:pPr marL="381000" indent="-381000">
              <a:buFont typeface="Wingdings" panose="05000000000000000000" pitchFamily="2" charset="2"/>
              <a:buChar char="n"/>
            </a:pPr>
            <a:r>
              <a:rPr lang="zh-CN" altLang="en-US" sz="3200" b="1" dirty="0">
                <a:solidFill>
                  <a:srgbClr val="000000"/>
                </a:solidFill>
                <a:latin typeface="+mn-ea"/>
                <a:ea typeface="+mn-ea"/>
              </a:rPr>
              <a:t>不能把王某关起来治罪</a:t>
            </a:r>
            <a:r>
              <a:rPr lang="zh-CN" altLang="en-US" sz="3200" dirty="0">
                <a:solidFill>
                  <a:srgbClr val="000000"/>
                </a:solidFill>
                <a:latin typeface="+mn-ea"/>
                <a:ea typeface="+mn-ea"/>
              </a:rPr>
              <a:t>。</a:t>
            </a:r>
            <a:endParaRPr lang="en-US" altLang="zh-CN" sz="3200" dirty="0">
              <a:solidFill>
                <a:srgbClr val="000000"/>
              </a:solidFill>
              <a:latin typeface="+mn-ea"/>
              <a:ea typeface="+mn-ea"/>
            </a:endParaRPr>
          </a:p>
          <a:p>
            <a:pPr marL="381000" indent="-381000">
              <a:buFont typeface="Wingdings" panose="05000000000000000000" pitchFamily="2" charset="2"/>
              <a:buChar char="n"/>
            </a:pPr>
            <a:endParaRPr lang="en-US" altLang="zh-CN" sz="3200" dirty="0">
              <a:solidFill>
                <a:srgbClr val="000000"/>
              </a:solidFill>
              <a:latin typeface="+mn-ea"/>
              <a:ea typeface="+mn-ea"/>
            </a:endParaRPr>
          </a:p>
          <a:p>
            <a:pPr marL="381000" indent="-381000">
              <a:buFont typeface="Wingdings" panose="05000000000000000000" pitchFamily="2" charset="2"/>
              <a:buChar char="n"/>
            </a:pPr>
            <a:r>
              <a:rPr lang="zh-CN" altLang="en-US" sz="3200" dirty="0">
                <a:solidFill>
                  <a:srgbClr val="000000"/>
                </a:solidFill>
                <a:latin typeface="+mn-ea"/>
                <a:ea typeface="+mn-ea"/>
              </a:rPr>
              <a:t>我国</a:t>
            </a:r>
            <a:r>
              <a:rPr lang="en-US" altLang="zh-CN" sz="3200" dirty="0">
                <a:solidFill>
                  <a:srgbClr val="000000"/>
                </a:solidFill>
                <a:latin typeface="+mn-ea"/>
                <a:ea typeface="+mn-ea"/>
              </a:rPr>
              <a:t>《</a:t>
            </a:r>
            <a:r>
              <a:rPr lang="zh-CN" altLang="en-US" sz="3200" dirty="0">
                <a:solidFill>
                  <a:srgbClr val="000000"/>
                </a:solidFill>
                <a:latin typeface="+mn-ea"/>
                <a:ea typeface="+mn-ea"/>
              </a:rPr>
              <a:t>刑法</a:t>
            </a:r>
            <a:r>
              <a:rPr lang="en-US" altLang="zh-CN" sz="3200" dirty="0">
                <a:solidFill>
                  <a:srgbClr val="000000"/>
                </a:solidFill>
                <a:latin typeface="+mn-ea"/>
                <a:ea typeface="+mn-ea"/>
              </a:rPr>
              <a:t>》</a:t>
            </a:r>
            <a:r>
              <a:rPr lang="zh-CN" altLang="en-US" sz="3200" dirty="0">
                <a:solidFill>
                  <a:srgbClr val="000000"/>
                </a:solidFill>
                <a:latin typeface="+mn-ea"/>
                <a:ea typeface="+mn-ea"/>
              </a:rPr>
              <a:t>第三条规定：</a:t>
            </a:r>
            <a:endParaRPr lang="en-US" altLang="zh-CN" sz="3200" dirty="0">
              <a:solidFill>
                <a:srgbClr val="000000"/>
              </a:solidFill>
              <a:latin typeface="+mn-ea"/>
              <a:ea typeface="+mn-ea"/>
            </a:endParaRPr>
          </a:p>
          <a:p>
            <a:pPr marL="1066800" lvl="1" indent="-457200">
              <a:buFont typeface="Arial" panose="020B0604020202020204" pitchFamily="34" charset="0"/>
              <a:buChar char="•"/>
            </a:pPr>
            <a:r>
              <a:rPr lang="zh-CN" altLang="en-US" sz="3200" b="1" dirty="0">
                <a:solidFill>
                  <a:srgbClr val="000000"/>
                </a:solidFill>
                <a:latin typeface="+mn-ea"/>
                <a:ea typeface="+mn-ea"/>
              </a:rPr>
              <a:t>“法律明文规定为犯罪行为的，依照法律定罪处刑；法律没有明文规定为犯罪行为的，不得定罪量刑。”</a:t>
            </a:r>
            <a:endParaRPr lang="en-US" altLang="zh-CN" sz="3200" b="1" dirty="0">
              <a:solidFill>
                <a:srgbClr val="000000"/>
              </a:solidFill>
              <a:latin typeface="+mn-ea"/>
              <a:ea typeface="+mn-ea"/>
            </a:endParaRPr>
          </a:p>
          <a:p>
            <a:pPr marL="1066800" lvl="1" indent="-457200">
              <a:buFont typeface="Arial" panose="020B0604020202020204" pitchFamily="34" charset="0"/>
              <a:buChar char="•"/>
            </a:pPr>
            <a:r>
              <a:rPr lang="zh-CN" altLang="en-US" sz="3200" dirty="0">
                <a:solidFill>
                  <a:srgbClr val="000000"/>
                </a:solidFill>
                <a:latin typeface="+mn-ea"/>
                <a:ea typeface="+mn-ea"/>
              </a:rPr>
              <a:t>其基本含义是“</a:t>
            </a:r>
            <a:r>
              <a:rPr lang="zh-CN" altLang="en-US" sz="3200" b="1" dirty="0">
                <a:solidFill>
                  <a:srgbClr val="000000"/>
                </a:solidFill>
                <a:latin typeface="+mn-ea"/>
                <a:ea typeface="+mn-ea"/>
              </a:rPr>
              <a:t>法无明文规定不为罪“，”法无明文规定不处罚“</a:t>
            </a:r>
            <a:r>
              <a:rPr lang="zh-CN" altLang="en-US" sz="3200" dirty="0">
                <a:solidFill>
                  <a:srgbClr val="000000"/>
                </a:solidFill>
                <a:latin typeface="+mn-ea"/>
                <a:ea typeface="+mn-ea"/>
              </a:rPr>
              <a:t>。</a:t>
            </a:r>
            <a:endParaRPr lang="en-US" altLang="zh-CN" sz="3200" dirty="0">
              <a:solidFill>
                <a:srgbClr val="000000"/>
              </a:solidFill>
              <a:latin typeface="+mn-ea"/>
              <a:ea typeface="+mn-ea"/>
            </a:endParaRPr>
          </a:p>
          <a:p>
            <a:pPr marL="1066800" lvl="1" indent="-457200">
              <a:buFont typeface="Arial" panose="020B0604020202020204" pitchFamily="34" charset="0"/>
              <a:buChar char="•"/>
            </a:pPr>
            <a:endParaRPr lang="en-US" altLang="zh-CN" sz="3200" dirty="0">
              <a:solidFill>
                <a:srgbClr val="000000"/>
              </a:solidFill>
              <a:latin typeface="+mn-ea"/>
              <a:ea typeface="+mn-ea"/>
            </a:endParaRPr>
          </a:p>
          <a:p>
            <a:pPr marL="381000" indent="-381000">
              <a:buFont typeface="Wingdings" panose="05000000000000000000" pitchFamily="2" charset="2"/>
              <a:buChar char="n"/>
            </a:pPr>
            <a:r>
              <a:rPr lang="zh-CN" altLang="en-US" sz="3200" dirty="0">
                <a:solidFill>
                  <a:srgbClr val="000000"/>
                </a:solidFill>
                <a:latin typeface="+mn-ea"/>
                <a:ea typeface="+mn-ea"/>
              </a:rPr>
              <a:t>本案中，王某无业，终日游手好闲，但</a:t>
            </a:r>
            <a:r>
              <a:rPr lang="en-US" altLang="zh-CN" sz="3200" dirty="0">
                <a:solidFill>
                  <a:srgbClr val="000000"/>
                </a:solidFill>
                <a:latin typeface="+mn-ea"/>
                <a:ea typeface="+mn-ea"/>
              </a:rPr>
              <a:t>《</a:t>
            </a:r>
            <a:r>
              <a:rPr lang="zh-CN" altLang="en-US" sz="3200" dirty="0">
                <a:solidFill>
                  <a:srgbClr val="000000"/>
                </a:solidFill>
                <a:latin typeface="+mn-ea"/>
                <a:ea typeface="+mn-ea"/>
              </a:rPr>
              <a:t>刑法</a:t>
            </a:r>
            <a:r>
              <a:rPr lang="en-US" altLang="zh-CN" sz="3200" dirty="0">
                <a:solidFill>
                  <a:srgbClr val="000000"/>
                </a:solidFill>
                <a:latin typeface="+mn-ea"/>
                <a:ea typeface="+mn-ea"/>
              </a:rPr>
              <a:t>》</a:t>
            </a:r>
            <a:r>
              <a:rPr lang="zh-CN" altLang="en-US" sz="3200" dirty="0">
                <a:solidFill>
                  <a:srgbClr val="000000"/>
                </a:solidFill>
                <a:latin typeface="+mn-ea"/>
                <a:ea typeface="+mn-ea"/>
              </a:rPr>
              <a:t>并未规定游手好闲这一罪名，如果仅仅因为王某是社会不安定的隐患就将其治罪显然</a:t>
            </a:r>
            <a:r>
              <a:rPr lang="zh-CN" altLang="en-US" sz="3200" b="1" dirty="0">
                <a:solidFill>
                  <a:srgbClr val="BF9900"/>
                </a:solidFill>
                <a:latin typeface="+mn-ea"/>
                <a:ea typeface="+mn-ea"/>
              </a:rPr>
              <a:t>违背了罪行法定原则</a:t>
            </a:r>
            <a:r>
              <a:rPr lang="zh-CN" altLang="en-US" sz="3200" dirty="0">
                <a:solidFill>
                  <a:srgbClr val="000000"/>
                </a:solidFill>
                <a:latin typeface="+mn-ea"/>
                <a:ea typeface="+mn-ea"/>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 fill="hold"/>
                                        <p:tgtEl>
                                          <p:spTgt spid="6"/>
                                        </p:tgtEl>
                                        <p:attrNameLst>
                                          <p:attrName>ppt_x</p:attrName>
                                        </p:attrNameLst>
                                      </p:cBhvr>
                                      <p:tavLst>
                                        <p:tav tm="0">
                                          <p:val>
                                            <p:strVal val="0-#ppt_w/2"/>
                                          </p:val>
                                        </p:tav>
                                        <p:tav tm="100000">
                                          <p:val>
                                            <p:strVal val="#ppt_x"/>
                                          </p:val>
                                        </p:tav>
                                      </p:tavLst>
                                    </p:anim>
                                    <p:anim calcmode="lin" valueType="num">
                                      <p:cBhvr additive="base">
                                        <p:cTn id="8" dur="2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标题 1"/>
          <p:cNvSpPr>
            <a:spLocks noGrp="1"/>
          </p:cNvSpPr>
          <p:nvPr>
            <p:ph type="title"/>
          </p:nvPr>
        </p:nvSpPr>
        <p:spPr/>
        <p:txBody>
          <a:bodyPr/>
          <a:lstStyle/>
          <a:p>
            <a:r>
              <a:rPr lang="zh-CN" altLang="en-US" sz="4300" dirty="0" smtClean="0"/>
              <a:t>三、我国的程序法律部门</a:t>
            </a:r>
          </a:p>
        </p:txBody>
      </p:sp>
      <p:sp>
        <p:nvSpPr>
          <p:cNvPr id="57347" name="矩形 1"/>
          <p:cNvSpPr>
            <a:spLocks noChangeArrowheads="1"/>
          </p:cNvSpPr>
          <p:nvPr/>
        </p:nvSpPr>
        <p:spPr bwMode="auto">
          <a:xfrm>
            <a:off x="1583268" y="1989667"/>
            <a:ext cx="5185833" cy="2616097"/>
          </a:xfrm>
          <a:prstGeom prst="rect">
            <a:avLst/>
          </a:prstGeom>
          <a:noFill/>
          <a:ln w="9525">
            <a:noFill/>
            <a:miter lim="800000"/>
          </a:ln>
        </p:spPr>
        <p:txBody>
          <a:bodyPr lIns="121917" tIns="60958" rIns="121917" bIns="60958">
            <a:spAutoFit/>
          </a:bodyPr>
          <a:lstStyle/>
          <a:p>
            <a:pPr>
              <a:lnSpc>
                <a:spcPct val="150000"/>
              </a:lnSpc>
            </a:pPr>
            <a:r>
              <a:rPr lang="zh-CN" altLang="en-US" sz="2700" b="1" dirty="0">
                <a:solidFill>
                  <a:srgbClr val="000000"/>
                </a:solidFill>
                <a:latin typeface="宋体" panose="02010600030101010101" pitchFamily="2" charset="-122"/>
                <a:ea typeface="宋体" panose="02010600030101010101" pitchFamily="2" charset="-122"/>
              </a:rPr>
              <a:t>（一）诉讼法</a:t>
            </a:r>
            <a:endParaRPr lang="en-US" altLang="zh-CN" sz="2700" b="1" dirty="0">
              <a:solidFill>
                <a:srgbClr val="000000"/>
              </a:solidFill>
              <a:latin typeface="宋体" panose="02010600030101010101" pitchFamily="2" charset="-122"/>
              <a:ea typeface="宋体" panose="02010600030101010101" pitchFamily="2" charset="-122"/>
            </a:endParaRPr>
          </a:p>
          <a:p>
            <a:pPr lvl="1">
              <a:lnSpc>
                <a:spcPct val="150000"/>
              </a:lnSpc>
            </a:pPr>
            <a:r>
              <a:rPr lang="zh-CN" altLang="en-US" sz="2700" dirty="0">
                <a:solidFill>
                  <a:srgbClr val="000000"/>
                </a:solidFill>
                <a:latin typeface="宋体" panose="02010600030101010101" pitchFamily="2" charset="-122"/>
                <a:ea typeface="宋体" panose="02010600030101010101" pitchFamily="2" charset="-122"/>
              </a:rPr>
              <a:t>民事诉讼法</a:t>
            </a:r>
            <a:endParaRPr lang="en-US" altLang="zh-CN" sz="2700" dirty="0">
              <a:solidFill>
                <a:srgbClr val="000000"/>
              </a:solidFill>
              <a:latin typeface="宋体" panose="02010600030101010101" pitchFamily="2" charset="-122"/>
              <a:ea typeface="宋体" panose="02010600030101010101" pitchFamily="2" charset="-122"/>
            </a:endParaRPr>
          </a:p>
          <a:p>
            <a:pPr lvl="1">
              <a:lnSpc>
                <a:spcPct val="150000"/>
              </a:lnSpc>
            </a:pPr>
            <a:r>
              <a:rPr lang="zh-CN" altLang="en-US" sz="2700" dirty="0">
                <a:solidFill>
                  <a:srgbClr val="000000"/>
                </a:solidFill>
                <a:latin typeface="宋体" panose="02010600030101010101" pitchFamily="2" charset="-122"/>
                <a:ea typeface="宋体" panose="02010600030101010101" pitchFamily="2" charset="-122"/>
              </a:rPr>
              <a:t>刑事诉讼法</a:t>
            </a:r>
            <a:endParaRPr lang="en-US" altLang="zh-CN" sz="2700" dirty="0">
              <a:solidFill>
                <a:srgbClr val="000000"/>
              </a:solidFill>
              <a:latin typeface="宋体" panose="02010600030101010101" pitchFamily="2" charset="-122"/>
              <a:ea typeface="宋体" panose="02010600030101010101" pitchFamily="2" charset="-122"/>
            </a:endParaRPr>
          </a:p>
          <a:p>
            <a:pPr lvl="1">
              <a:lnSpc>
                <a:spcPct val="150000"/>
              </a:lnSpc>
            </a:pPr>
            <a:r>
              <a:rPr lang="zh-CN" altLang="en-US" sz="2700" dirty="0">
                <a:solidFill>
                  <a:srgbClr val="000000"/>
                </a:solidFill>
                <a:latin typeface="宋体" panose="02010600030101010101" pitchFamily="2" charset="-122"/>
                <a:ea typeface="宋体" panose="02010600030101010101" pitchFamily="2" charset="-122"/>
              </a:rPr>
              <a:t>行政诉讼法</a:t>
            </a:r>
          </a:p>
        </p:txBody>
      </p:sp>
      <p:sp>
        <p:nvSpPr>
          <p:cNvPr id="57348" name="矩形 2"/>
          <p:cNvSpPr>
            <a:spLocks noChangeArrowheads="1"/>
          </p:cNvSpPr>
          <p:nvPr/>
        </p:nvSpPr>
        <p:spPr bwMode="auto">
          <a:xfrm>
            <a:off x="5808134" y="2004485"/>
            <a:ext cx="3948341" cy="1992849"/>
          </a:xfrm>
          <a:prstGeom prst="rect">
            <a:avLst/>
          </a:prstGeom>
          <a:noFill/>
          <a:ln w="9525">
            <a:noFill/>
            <a:miter lim="800000"/>
          </a:ln>
        </p:spPr>
        <p:txBody>
          <a:bodyPr wrap="square" lIns="121917" tIns="60958" rIns="121917" bIns="60958">
            <a:spAutoFit/>
          </a:bodyPr>
          <a:lstStyle/>
          <a:p>
            <a:pPr>
              <a:lnSpc>
                <a:spcPct val="150000"/>
              </a:lnSpc>
            </a:pPr>
            <a:r>
              <a:rPr lang="zh-CN" altLang="en-US" sz="2700" b="1" dirty="0">
                <a:solidFill>
                  <a:srgbClr val="000000"/>
                </a:solidFill>
                <a:latin typeface="宋体" panose="02010600030101010101" pitchFamily="2" charset="-122"/>
                <a:ea typeface="宋体" panose="02010600030101010101" pitchFamily="2" charset="-122"/>
              </a:rPr>
              <a:t>（二）非诉讼程序法</a:t>
            </a:r>
            <a:endParaRPr lang="en-US" altLang="zh-CN" sz="2700" b="1" dirty="0">
              <a:solidFill>
                <a:srgbClr val="000000"/>
              </a:solidFill>
              <a:latin typeface="宋体" panose="02010600030101010101" pitchFamily="2" charset="-122"/>
              <a:ea typeface="宋体" panose="02010600030101010101" pitchFamily="2" charset="-122"/>
            </a:endParaRPr>
          </a:p>
          <a:p>
            <a:pPr lvl="1">
              <a:lnSpc>
                <a:spcPct val="150000"/>
              </a:lnSpc>
            </a:pPr>
            <a:r>
              <a:rPr lang="zh-CN" altLang="en-US" sz="2700" dirty="0">
                <a:solidFill>
                  <a:srgbClr val="000000"/>
                </a:solidFill>
                <a:latin typeface="宋体" panose="02010600030101010101" pitchFamily="2" charset="-122"/>
                <a:ea typeface="宋体" panose="02010600030101010101" pitchFamily="2" charset="-122"/>
              </a:rPr>
              <a:t>仲裁法</a:t>
            </a:r>
            <a:endParaRPr lang="en-US" altLang="zh-CN" sz="2700" dirty="0">
              <a:solidFill>
                <a:srgbClr val="000000"/>
              </a:solidFill>
              <a:latin typeface="宋体" panose="02010600030101010101" pitchFamily="2" charset="-122"/>
              <a:ea typeface="宋体" panose="02010600030101010101" pitchFamily="2" charset="-122"/>
            </a:endParaRPr>
          </a:p>
          <a:p>
            <a:pPr lvl="1">
              <a:lnSpc>
                <a:spcPct val="150000"/>
              </a:lnSpc>
            </a:pPr>
            <a:r>
              <a:rPr lang="zh-CN" altLang="en-US" sz="2700" dirty="0">
                <a:solidFill>
                  <a:srgbClr val="000000"/>
                </a:solidFill>
                <a:latin typeface="宋体" panose="02010600030101010101" pitchFamily="2" charset="-122"/>
                <a:ea typeface="宋体" panose="02010600030101010101" pitchFamily="2" charset="-122"/>
              </a:rPr>
              <a:t>人民调解法</a:t>
            </a:r>
          </a:p>
        </p:txBody>
      </p:sp>
    </p:spTree>
    <p:custDataLst>
      <p:tags r:id="rId1"/>
    </p:custData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sp>
        <p:nvSpPr>
          <p:cNvPr id="4" name="标题 1"/>
          <p:cNvSpPr txBox="1"/>
          <p:nvPr/>
        </p:nvSpPr>
        <p:spPr bwMode="auto">
          <a:xfrm>
            <a:off x="719667" y="1123952"/>
            <a:ext cx="11137900" cy="817033"/>
          </a:xfrm>
          <a:prstGeom prst="rect">
            <a:avLst/>
          </a:prstGeom>
          <a:noFill/>
          <a:ln w="9525">
            <a:noFill/>
            <a:miter lim="800000"/>
          </a:ln>
        </p:spPr>
        <p:txBody>
          <a:bodyPr vert="horz" wrap="square" lIns="0" tIns="45720" rIns="0" bIns="0" numCol="1" anchor="b"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700" b="0" i="0" u="none" strike="noStrike" kern="1200" cap="none" spc="0" normalizeH="0" baseline="0" noProof="0" smtClean="0">
                <a:ln>
                  <a:noFill/>
                </a:ln>
                <a:solidFill>
                  <a:schemeClr val="tx2"/>
                </a:solidFill>
                <a:effectLst/>
                <a:uLnTx/>
                <a:uFillTx/>
                <a:latin typeface="+mj-lt"/>
                <a:ea typeface="+mj-ea"/>
                <a:cs typeface="+mj-cs"/>
              </a:rPr>
              <a:t>第三节	建设中国特色社会主义法治体系</a:t>
            </a:r>
            <a:endParaRPr kumimoji="0" lang="zh-CN" altLang="en-US" sz="3700" b="0" i="0" u="none" strike="noStrike" kern="1200" cap="none" spc="0" normalizeH="0" baseline="0" noProof="0" dirty="0">
              <a:ln>
                <a:noFill/>
              </a:ln>
              <a:solidFill>
                <a:schemeClr val="tx2"/>
              </a:solidFill>
              <a:effectLst/>
              <a:uLnTx/>
              <a:uFillTx/>
              <a:latin typeface="+mj-lt"/>
              <a:ea typeface="+mj-ea"/>
              <a:cs typeface="+mj-cs"/>
            </a:endParaRPr>
          </a:p>
        </p:txBody>
      </p:sp>
      <p:sp>
        <p:nvSpPr>
          <p:cNvPr id="5" name="副标题 2"/>
          <p:cNvSpPr txBox="1"/>
          <p:nvPr/>
        </p:nvSpPr>
        <p:spPr bwMode="auto">
          <a:xfrm>
            <a:off x="3405717" y="2948518"/>
            <a:ext cx="7874000" cy="2880783"/>
          </a:xfrm>
          <a:prstGeom prst="rect">
            <a:avLst/>
          </a:prstGeom>
          <a:noFill/>
          <a:ln w="9525">
            <a:noFill/>
            <a:miter lim="800000"/>
          </a:ln>
        </p:spPr>
        <p:txBody>
          <a:bodyPr vert="horz" wrap="square" lIns="91440" tIns="45720" rIns="91440" bIns="45720" numCol="1" anchor="t" anchorCtr="0" compatLnSpc="1"/>
          <a:lstStyle/>
          <a:p>
            <a:pPr marL="273050" marR="0" lvl="0" indent="-273050" algn="l" defTabSz="914400" rtl="0" eaLnBrk="1" fontAlgn="base" latinLnBrk="0" hangingPunct="1">
              <a:lnSpc>
                <a:spcPct val="150000"/>
              </a:lnSpc>
              <a:spcBef>
                <a:spcPct val="20000"/>
              </a:spcBef>
              <a:spcAft>
                <a:spcPct val="0"/>
              </a:spcAft>
              <a:buClr>
                <a:srgbClr val="0BD0D9"/>
              </a:buClr>
              <a:buSzPct val="95000"/>
              <a:buFont typeface="Wingdings 2" panose="05020102010507070707" pitchFamily="18" charset="2"/>
              <a:buChar char=""/>
              <a:defRPr/>
            </a:pPr>
            <a:r>
              <a:rPr kumimoji="0" lang="zh-CN" altLang="en-US" sz="2700" b="0" i="0" u="none" strike="noStrike" kern="1200" cap="none" spc="0" normalizeH="0" baseline="0" noProof="0" dirty="0" smtClean="0">
                <a:ln>
                  <a:noFill/>
                </a:ln>
                <a:solidFill>
                  <a:schemeClr val="tx1"/>
                </a:solidFill>
                <a:effectLst/>
                <a:uLnTx/>
                <a:uFillTx/>
                <a:latin typeface="+mn-lt"/>
                <a:ea typeface="+mn-ea"/>
                <a:cs typeface="+mn-cs"/>
              </a:rPr>
              <a:t>一、建设中国特色社会主义法治体系的重大意义</a:t>
            </a:r>
            <a:endParaRPr kumimoji="0" lang="en-US" altLang="zh-CN" sz="2700" b="0" i="0" u="none" strike="noStrike" kern="1200" cap="none" spc="0" normalizeH="0" baseline="0" noProof="0" dirty="0" smtClean="0">
              <a:ln>
                <a:noFill/>
              </a:ln>
              <a:solidFill>
                <a:schemeClr val="tx1"/>
              </a:solidFill>
              <a:effectLst/>
              <a:uLnTx/>
              <a:uFillTx/>
              <a:latin typeface="+mn-lt"/>
              <a:ea typeface="+mn-ea"/>
              <a:cs typeface="+mn-cs"/>
            </a:endParaRPr>
          </a:p>
          <a:p>
            <a:pPr marL="273050" marR="0" lvl="0" indent="-273050" algn="l" defTabSz="914400" rtl="0" eaLnBrk="1" fontAlgn="base" latinLnBrk="0" hangingPunct="1">
              <a:lnSpc>
                <a:spcPct val="150000"/>
              </a:lnSpc>
              <a:spcBef>
                <a:spcPct val="20000"/>
              </a:spcBef>
              <a:spcAft>
                <a:spcPct val="0"/>
              </a:spcAft>
              <a:buClr>
                <a:srgbClr val="0BD0D9"/>
              </a:buClr>
              <a:buSzPct val="95000"/>
              <a:buFont typeface="Wingdings 2" panose="05020102010507070707" pitchFamily="18" charset="2"/>
              <a:buChar char=""/>
              <a:defRPr/>
            </a:pPr>
            <a:r>
              <a:rPr kumimoji="0" lang="zh-CN" altLang="zh-CN" sz="2700" b="0" i="0" u="none" strike="noStrike" kern="1200" cap="none" spc="0" normalizeH="0" baseline="0" noProof="0" dirty="0" smtClean="0">
                <a:ln>
                  <a:noFill/>
                </a:ln>
                <a:solidFill>
                  <a:schemeClr val="tx1"/>
                </a:solidFill>
                <a:effectLst/>
                <a:uLnTx/>
                <a:uFillTx/>
                <a:latin typeface="+mn-lt"/>
                <a:ea typeface="+mn-ea"/>
                <a:cs typeface="+mn-cs"/>
              </a:rPr>
              <a:t>二、建设中国特色社会主义法治体系的主要内容</a:t>
            </a:r>
          </a:p>
          <a:p>
            <a:pPr marL="273050" marR="0" lvl="0" indent="-273050" algn="l" defTabSz="914400" rtl="0" eaLnBrk="1" fontAlgn="base" latinLnBrk="0" hangingPunct="1">
              <a:lnSpc>
                <a:spcPct val="150000"/>
              </a:lnSpc>
              <a:spcBef>
                <a:spcPct val="20000"/>
              </a:spcBef>
              <a:spcAft>
                <a:spcPct val="0"/>
              </a:spcAft>
              <a:buClr>
                <a:srgbClr val="0BD0D9"/>
              </a:buClr>
              <a:buSzPct val="95000"/>
              <a:buFont typeface="Wingdings 2" panose="05020102010507070707" pitchFamily="18" charset="2"/>
              <a:buChar char=""/>
              <a:defRPr/>
            </a:pPr>
            <a:r>
              <a:rPr kumimoji="0" lang="zh-CN" altLang="en-US" sz="2700" b="0" i="0" u="none" strike="noStrike" kern="1200" cap="none" spc="0" normalizeH="0" baseline="0" noProof="0" dirty="0" smtClean="0">
                <a:ln>
                  <a:noFill/>
                </a:ln>
                <a:solidFill>
                  <a:schemeClr val="tx1"/>
                </a:solidFill>
                <a:effectLst/>
                <a:uLnTx/>
                <a:uFillTx/>
                <a:latin typeface="+mn-lt"/>
                <a:ea typeface="+mn-ea"/>
                <a:cs typeface="+mn-cs"/>
              </a:rPr>
              <a:t>三、全面依法治国的基本格局</a:t>
            </a:r>
            <a:endParaRPr kumimoji="0" lang="zh-CN" altLang="en-US" sz="27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3"/>
          <p:cNvPicPr>
            <a:picLocks noChangeAspect="1" noChangeArrowheads="1"/>
          </p:cNvPicPr>
          <p:nvPr/>
        </p:nvPicPr>
        <p:blipFill>
          <a:blip r:embed="rId2" cstate="print"/>
          <a:srcRect l="13295" t="25879" r="27637" b="24336"/>
          <a:stretch>
            <a:fillRect/>
          </a:stretch>
        </p:blipFill>
        <p:spPr bwMode="auto">
          <a:xfrm>
            <a:off x="814917" y="2921001"/>
            <a:ext cx="2590800" cy="30861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标题 1"/>
          <p:cNvSpPr>
            <a:spLocks noGrp="1"/>
          </p:cNvSpPr>
          <p:nvPr>
            <p:ph type="title"/>
          </p:nvPr>
        </p:nvSpPr>
        <p:spPr>
          <a:xfrm>
            <a:off x="1390651" y="325968"/>
            <a:ext cx="9628716" cy="649817"/>
          </a:xfrm>
        </p:spPr>
        <p:txBody>
          <a:bodyPr/>
          <a:lstStyle/>
          <a:p>
            <a:r>
              <a:rPr lang="zh-CN" altLang="en-US" sz="3200" dirty="0" smtClean="0"/>
              <a:t>一、建设中国特色社会主义法治体系的重大意义</a:t>
            </a:r>
          </a:p>
        </p:txBody>
      </p:sp>
      <p:sp>
        <p:nvSpPr>
          <p:cNvPr id="59395" name="矩形 1"/>
          <p:cNvSpPr>
            <a:spLocks noChangeArrowheads="1"/>
          </p:cNvSpPr>
          <p:nvPr/>
        </p:nvSpPr>
        <p:spPr bwMode="auto">
          <a:xfrm>
            <a:off x="1678517" y="1701800"/>
            <a:ext cx="8161867" cy="1785100"/>
          </a:xfrm>
          <a:prstGeom prst="rect">
            <a:avLst/>
          </a:prstGeom>
          <a:noFill/>
          <a:ln w="9525">
            <a:noFill/>
            <a:miter lim="800000"/>
          </a:ln>
        </p:spPr>
        <p:txBody>
          <a:bodyPr lIns="121917" tIns="60958" rIns="121917" bIns="60958">
            <a:spAutoFit/>
          </a:bodyPr>
          <a:lstStyle/>
          <a:p>
            <a:pPr eaLnBrk="1" hangingPunct="1">
              <a:lnSpc>
                <a:spcPct val="200000"/>
              </a:lnSpc>
            </a:pPr>
            <a:r>
              <a:rPr lang="zh-CN" altLang="en-US" sz="2700" dirty="0"/>
              <a:t>全面依法治国的总目标就是</a:t>
            </a:r>
            <a:r>
              <a:rPr lang="zh-CN" altLang="en-US" sz="2700" b="1" dirty="0">
                <a:solidFill>
                  <a:srgbClr val="0070C0"/>
                </a:solidFill>
              </a:rPr>
              <a:t>建设中国特色社会主义法治体系、建设社会主义法治国家。</a:t>
            </a:r>
          </a:p>
        </p:txBody>
      </p:sp>
      <p:sp>
        <p:nvSpPr>
          <p:cNvPr id="59396" name="矩形 2"/>
          <p:cNvSpPr>
            <a:spLocks noChangeArrowheads="1"/>
          </p:cNvSpPr>
          <p:nvPr/>
        </p:nvSpPr>
        <p:spPr bwMode="auto">
          <a:xfrm>
            <a:off x="1871134" y="3674534"/>
            <a:ext cx="8479238" cy="2616097"/>
          </a:xfrm>
          <a:prstGeom prst="rect">
            <a:avLst/>
          </a:prstGeom>
          <a:noFill/>
          <a:ln w="9525">
            <a:noFill/>
            <a:miter lim="800000"/>
          </a:ln>
        </p:spPr>
        <p:txBody>
          <a:bodyPr wrap="none" lIns="121917" tIns="60958" rIns="121917" bIns="60958">
            <a:spAutoFit/>
          </a:bodyPr>
          <a:lstStyle/>
          <a:p>
            <a:pPr marL="609600" indent="-609600">
              <a:lnSpc>
                <a:spcPct val="200000"/>
              </a:lnSpc>
              <a:buFontTx/>
              <a:buAutoNum type="arabicPeriod"/>
            </a:pPr>
            <a:r>
              <a:rPr lang="zh-CN" altLang="en-US" sz="2700" dirty="0"/>
              <a:t>中国特色社会主义的本质要求和重要保障。</a:t>
            </a:r>
            <a:endParaRPr lang="en-US" altLang="zh-CN" sz="2700" dirty="0"/>
          </a:p>
          <a:p>
            <a:pPr marL="609600" indent="-609600">
              <a:lnSpc>
                <a:spcPct val="200000"/>
              </a:lnSpc>
              <a:buFontTx/>
              <a:buAutoNum type="arabicPeriod"/>
            </a:pPr>
            <a:r>
              <a:rPr lang="zh-CN" altLang="en-US" sz="2700" dirty="0"/>
              <a:t>推进国家治理体系和治理能力现代化的重要举措。</a:t>
            </a:r>
            <a:endParaRPr lang="en-US" altLang="zh-CN" sz="2700" dirty="0"/>
          </a:p>
          <a:p>
            <a:pPr marL="609600" indent="-609600">
              <a:lnSpc>
                <a:spcPct val="200000"/>
              </a:lnSpc>
              <a:buFontTx/>
              <a:buAutoNum type="arabicPeriod"/>
            </a:pPr>
            <a:r>
              <a:rPr lang="zh-CN" altLang="en-US" sz="2700" dirty="0"/>
              <a:t>全面依法治国的总抓手。</a:t>
            </a:r>
          </a:p>
        </p:txBody>
      </p:sp>
    </p:spTree>
    <p:custDataLst>
      <p:tags r:id="rId1"/>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标题 1"/>
          <p:cNvSpPr>
            <a:spLocks noGrp="1"/>
          </p:cNvSpPr>
          <p:nvPr>
            <p:ph type="title"/>
          </p:nvPr>
        </p:nvSpPr>
        <p:spPr>
          <a:xfrm>
            <a:off x="1295400" y="548217"/>
            <a:ext cx="9628717" cy="649816"/>
          </a:xfrm>
        </p:spPr>
        <p:txBody>
          <a:bodyPr/>
          <a:lstStyle/>
          <a:p>
            <a:r>
              <a:rPr lang="zh-CN" altLang="en-US" sz="3200" dirty="0" smtClean="0"/>
              <a:t>二、建设中国特色社会主义法治体系的主要内容</a:t>
            </a:r>
          </a:p>
        </p:txBody>
      </p:sp>
      <p:sp>
        <p:nvSpPr>
          <p:cNvPr id="60419" name="矩形 2"/>
          <p:cNvSpPr>
            <a:spLocks noChangeArrowheads="1"/>
          </p:cNvSpPr>
          <p:nvPr/>
        </p:nvSpPr>
        <p:spPr bwMode="auto">
          <a:xfrm>
            <a:off x="1583267" y="1509184"/>
            <a:ext cx="4952632" cy="4585867"/>
          </a:xfrm>
          <a:prstGeom prst="rect">
            <a:avLst/>
          </a:prstGeom>
          <a:noFill/>
          <a:ln w="9525">
            <a:noFill/>
            <a:miter lim="800000"/>
          </a:ln>
        </p:spPr>
        <p:txBody>
          <a:bodyPr wrap="none" lIns="121917" tIns="60958" rIns="121917" bIns="60958">
            <a:spAutoFit/>
          </a:bodyPr>
          <a:lstStyle/>
          <a:p>
            <a:pPr marL="609600" indent="-609600">
              <a:lnSpc>
                <a:spcPct val="200000"/>
              </a:lnSpc>
              <a:buFontTx/>
              <a:buAutoNum type="arabicPeriod"/>
            </a:pPr>
            <a:r>
              <a:rPr lang="zh-CN" altLang="en-US" sz="2900" dirty="0">
                <a:solidFill>
                  <a:srgbClr val="000000"/>
                </a:solidFill>
              </a:rPr>
              <a:t>完备的法律规范体系</a:t>
            </a:r>
            <a:endParaRPr lang="en-US" altLang="zh-CN" sz="2900" dirty="0">
              <a:solidFill>
                <a:srgbClr val="000000"/>
              </a:solidFill>
            </a:endParaRPr>
          </a:p>
          <a:p>
            <a:pPr marL="609600" indent="-609600">
              <a:lnSpc>
                <a:spcPct val="200000"/>
              </a:lnSpc>
              <a:buFontTx/>
              <a:buAutoNum type="arabicPeriod"/>
            </a:pPr>
            <a:r>
              <a:rPr lang="zh-CN" altLang="en-US" sz="2900" dirty="0">
                <a:solidFill>
                  <a:srgbClr val="000000"/>
                </a:solidFill>
              </a:rPr>
              <a:t>高效的法治实施体系</a:t>
            </a:r>
            <a:endParaRPr lang="en-US" altLang="zh-CN" sz="2900" dirty="0">
              <a:solidFill>
                <a:srgbClr val="000000"/>
              </a:solidFill>
            </a:endParaRPr>
          </a:p>
          <a:p>
            <a:pPr marL="609600" indent="-609600">
              <a:lnSpc>
                <a:spcPct val="200000"/>
              </a:lnSpc>
              <a:buFontTx/>
              <a:buAutoNum type="arabicPeriod"/>
            </a:pPr>
            <a:r>
              <a:rPr lang="zh-CN" altLang="en-US" sz="2900" dirty="0">
                <a:solidFill>
                  <a:srgbClr val="000000"/>
                </a:solidFill>
              </a:rPr>
              <a:t>严密的法治监督体系</a:t>
            </a:r>
            <a:endParaRPr lang="en-US" altLang="zh-CN" sz="2900" dirty="0">
              <a:solidFill>
                <a:srgbClr val="000000"/>
              </a:solidFill>
            </a:endParaRPr>
          </a:p>
          <a:p>
            <a:pPr marL="609600" indent="-609600">
              <a:lnSpc>
                <a:spcPct val="200000"/>
              </a:lnSpc>
              <a:buFontTx/>
              <a:buAutoNum type="arabicPeriod"/>
            </a:pPr>
            <a:r>
              <a:rPr lang="zh-CN" altLang="en-US" sz="2900" dirty="0">
                <a:solidFill>
                  <a:srgbClr val="000000"/>
                </a:solidFill>
              </a:rPr>
              <a:t>有力的法治保障体系</a:t>
            </a:r>
            <a:endParaRPr lang="en-US" altLang="zh-CN" sz="2900" dirty="0">
              <a:solidFill>
                <a:srgbClr val="000000"/>
              </a:solidFill>
            </a:endParaRPr>
          </a:p>
          <a:p>
            <a:pPr marL="609600" indent="-609600">
              <a:lnSpc>
                <a:spcPct val="200000"/>
              </a:lnSpc>
              <a:buFontTx/>
              <a:buAutoNum type="arabicPeriod"/>
            </a:pPr>
            <a:r>
              <a:rPr lang="zh-CN" altLang="en-US" sz="2900" dirty="0">
                <a:solidFill>
                  <a:srgbClr val="000000"/>
                </a:solidFill>
              </a:rPr>
              <a:t>形成完善的党内法规体系</a:t>
            </a:r>
          </a:p>
        </p:txBody>
      </p:sp>
    </p:spTree>
    <p:custDataLst>
      <p:tags r:id="rId1"/>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标题 1"/>
          <p:cNvSpPr>
            <a:spLocks noGrp="1"/>
          </p:cNvSpPr>
          <p:nvPr>
            <p:ph type="title"/>
          </p:nvPr>
        </p:nvSpPr>
        <p:spPr>
          <a:xfrm>
            <a:off x="1390651" y="325968"/>
            <a:ext cx="9628716" cy="649817"/>
          </a:xfrm>
        </p:spPr>
        <p:txBody>
          <a:bodyPr/>
          <a:lstStyle/>
          <a:p>
            <a:r>
              <a:rPr lang="zh-CN" altLang="en-US" sz="3200" dirty="0" smtClean="0"/>
              <a:t>三、全面依法治国的基本格局</a:t>
            </a:r>
          </a:p>
        </p:txBody>
      </p:sp>
      <p:sp>
        <p:nvSpPr>
          <p:cNvPr id="61443" name="矩形 1"/>
          <p:cNvSpPr>
            <a:spLocks noChangeArrowheads="1"/>
          </p:cNvSpPr>
          <p:nvPr/>
        </p:nvSpPr>
        <p:spPr bwMode="auto">
          <a:xfrm>
            <a:off x="2159000" y="2084918"/>
            <a:ext cx="7681384" cy="1785100"/>
          </a:xfrm>
          <a:prstGeom prst="rect">
            <a:avLst/>
          </a:prstGeom>
          <a:noFill/>
          <a:ln w="9525">
            <a:noFill/>
            <a:miter lim="800000"/>
          </a:ln>
        </p:spPr>
        <p:txBody>
          <a:bodyPr lIns="121917" tIns="60958" rIns="121917" bIns="60958">
            <a:spAutoFit/>
          </a:bodyPr>
          <a:lstStyle/>
          <a:p>
            <a:pPr eaLnBrk="1" hangingPunct="1">
              <a:lnSpc>
                <a:spcPct val="200000"/>
              </a:lnSpc>
            </a:pPr>
            <a:r>
              <a:rPr lang="zh-CN" altLang="en-US" sz="2700" b="1" dirty="0">
                <a:solidFill>
                  <a:srgbClr val="0070C0"/>
                </a:solidFill>
              </a:rPr>
              <a:t>“科学立法、严格执法、公正司法、全民守法”</a:t>
            </a:r>
            <a:r>
              <a:rPr lang="zh-CN" altLang="en-US" sz="2700" dirty="0"/>
              <a:t>十六字方针，展现了全面依法治国的基本格局。</a:t>
            </a:r>
          </a:p>
        </p:txBody>
      </p:sp>
    </p:spTree>
    <p:custDataLst>
      <p:tags r:id="rId1"/>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标题 1"/>
          <p:cNvSpPr>
            <a:spLocks noGrp="1"/>
          </p:cNvSpPr>
          <p:nvPr>
            <p:ph type="title"/>
          </p:nvPr>
        </p:nvSpPr>
        <p:spPr>
          <a:xfrm>
            <a:off x="1390651" y="645584"/>
            <a:ext cx="8763000" cy="649816"/>
          </a:xfrm>
        </p:spPr>
        <p:txBody>
          <a:bodyPr/>
          <a:lstStyle/>
          <a:p>
            <a:r>
              <a:rPr lang="zh-CN" altLang="en-US" sz="3200" dirty="0" smtClean="0">
                <a:solidFill>
                  <a:srgbClr val="0070C0"/>
                </a:solidFill>
              </a:rPr>
              <a:t>科学立法</a:t>
            </a:r>
          </a:p>
        </p:txBody>
      </p:sp>
      <p:sp>
        <p:nvSpPr>
          <p:cNvPr id="62467" name="矩形 3"/>
          <p:cNvSpPr>
            <a:spLocks noChangeArrowheads="1"/>
          </p:cNvSpPr>
          <p:nvPr/>
        </p:nvSpPr>
        <p:spPr bwMode="auto">
          <a:xfrm>
            <a:off x="1390651" y="1604434"/>
            <a:ext cx="10274300" cy="3654843"/>
          </a:xfrm>
          <a:prstGeom prst="rect">
            <a:avLst/>
          </a:prstGeom>
          <a:noFill/>
          <a:ln w="9525">
            <a:noFill/>
            <a:miter lim="800000"/>
          </a:ln>
        </p:spPr>
        <p:txBody>
          <a:bodyPr lIns="121917" tIns="60958" rIns="121917" bIns="60958">
            <a:spAutoFit/>
          </a:bodyPr>
          <a:lstStyle/>
          <a:p>
            <a:pPr eaLnBrk="1" hangingPunct="1">
              <a:lnSpc>
                <a:spcPct val="150000"/>
              </a:lnSpc>
            </a:pPr>
            <a:r>
              <a:rPr lang="en-US" altLang="zh-CN" sz="2700" dirty="0"/>
              <a:t>1</a:t>
            </a:r>
            <a:r>
              <a:rPr lang="zh-CN" altLang="en-US" sz="2700" dirty="0"/>
              <a:t>、共同纲领和宪法为中国特色法律大厦奠基</a:t>
            </a:r>
            <a:endParaRPr lang="en-US" altLang="zh-CN" sz="2700" dirty="0"/>
          </a:p>
          <a:p>
            <a:pPr marL="1219200" lvl="1" indent="-609600">
              <a:lnSpc>
                <a:spcPct val="150000"/>
              </a:lnSpc>
              <a:buFont typeface="黑体" panose="02010609060101010101" pitchFamily="49" charset="-122"/>
              <a:buAutoNum type="circleNumDbPlain"/>
            </a:pPr>
            <a:r>
              <a:rPr lang="en-US" altLang="zh-CN" sz="2700" dirty="0"/>
              <a:t>1949.9.21</a:t>
            </a:r>
            <a:r>
              <a:rPr lang="zh-CN" altLang="en-US" sz="2700" dirty="0"/>
              <a:t>中国人民政治协商会议一致通过</a:t>
            </a:r>
            <a:r>
              <a:rPr lang="en-US" altLang="zh-CN" sz="2700" dirty="0"/>
              <a:t>《</a:t>
            </a:r>
            <a:r>
              <a:rPr lang="zh-CN" altLang="en-US" sz="2700" dirty="0"/>
              <a:t>共同纲领</a:t>
            </a:r>
            <a:r>
              <a:rPr lang="en-US" altLang="zh-CN" sz="2700" dirty="0"/>
              <a:t>》</a:t>
            </a:r>
            <a:r>
              <a:rPr lang="zh-CN" altLang="en-US" sz="2700" dirty="0"/>
              <a:t>；</a:t>
            </a:r>
          </a:p>
          <a:p>
            <a:pPr marL="1219200" lvl="1" indent="-609600">
              <a:lnSpc>
                <a:spcPct val="150000"/>
              </a:lnSpc>
              <a:buFont typeface="黑体" panose="02010609060101010101" pitchFamily="49" charset="-122"/>
              <a:buAutoNum type="circleNumDbPlain"/>
            </a:pPr>
            <a:r>
              <a:rPr lang="en-US" altLang="zh-CN" sz="2700" dirty="0"/>
              <a:t>1950.4.13《</a:t>
            </a:r>
            <a:r>
              <a:rPr lang="zh-CN" altLang="en-US" sz="2700" dirty="0"/>
              <a:t>婚姻法</a:t>
            </a:r>
            <a:r>
              <a:rPr lang="en-US" altLang="zh-CN" sz="2700" dirty="0"/>
              <a:t>》——</a:t>
            </a:r>
            <a:r>
              <a:rPr lang="zh-CN" altLang="en-US" sz="2700" dirty="0"/>
              <a:t>新中国成立后制定的第一部法律；</a:t>
            </a:r>
          </a:p>
          <a:p>
            <a:pPr marL="1219200" lvl="1" indent="-609600">
              <a:lnSpc>
                <a:spcPct val="150000"/>
              </a:lnSpc>
              <a:buFont typeface="黑体" panose="02010609060101010101" pitchFamily="49" charset="-122"/>
              <a:buAutoNum type="circleNumDbPlain"/>
            </a:pPr>
            <a:r>
              <a:rPr lang="en-US" altLang="zh-CN" sz="2700" dirty="0"/>
              <a:t>1953.3.1《</a:t>
            </a:r>
            <a:r>
              <a:rPr lang="zh-CN" altLang="en-US" sz="2700" dirty="0"/>
              <a:t>选举法</a:t>
            </a:r>
            <a:r>
              <a:rPr lang="en-US" altLang="zh-CN" sz="2700" dirty="0"/>
              <a:t>》</a:t>
            </a:r>
            <a:r>
              <a:rPr lang="zh-CN" altLang="en-US" sz="2700" dirty="0"/>
              <a:t>；</a:t>
            </a:r>
          </a:p>
          <a:p>
            <a:pPr marL="1219200" lvl="1" indent="-609600">
              <a:lnSpc>
                <a:spcPct val="150000"/>
              </a:lnSpc>
              <a:buFont typeface="黑体" panose="02010609060101010101" pitchFamily="49" charset="-122"/>
              <a:buAutoNum type="circleNumDbPlain"/>
            </a:pPr>
            <a:r>
              <a:rPr lang="en-US" altLang="zh-CN" sz="2700" dirty="0"/>
              <a:t>1954.9.20《</a:t>
            </a:r>
            <a:r>
              <a:rPr lang="zh-CN" altLang="en-US" sz="2700" dirty="0"/>
              <a:t>中华人民共和国宪法草案</a:t>
            </a:r>
            <a:r>
              <a:rPr lang="en-US" altLang="zh-CN" sz="2700" dirty="0"/>
              <a:t>》</a:t>
            </a:r>
            <a:r>
              <a:rPr lang="zh-CN" altLang="en-US" sz="2700" dirty="0"/>
              <a:t>。</a:t>
            </a:r>
          </a:p>
          <a:p>
            <a:pPr eaLnBrk="1" hangingPunct="1">
              <a:lnSpc>
                <a:spcPct val="150000"/>
              </a:lnSpc>
            </a:pPr>
            <a:endParaRPr lang="zh-CN" alt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标题 1"/>
          <p:cNvSpPr>
            <a:spLocks noGrp="1"/>
          </p:cNvSpPr>
          <p:nvPr>
            <p:ph type="title"/>
          </p:nvPr>
        </p:nvSpPr>
        <p:spPr/>
        <p:txBody>
          <a:bodyPr/>
          <a:lstStyle/>
          <a:p>
            <a:r>
              <a:rPr lang="zh-CN" altLang="en-US" sz="3200" dirty="0" smtClean="0">
                <a:solidFill>
                  <a:srgbClr val="0070C0"/>
                </a:solidFill>
              </a:rPr>
              <a:t>科学立法</a:t>
            </a:r>
          </a:p>
        </p:txBody>
      </p:sp>
      <p:sp>
        <p:nvSpPr>
          <p:cNvPr id="63491" name="矩形 3"/>
          <p:cNvSpPr>
            <a:spLocks noChangeArrowheads="1"/>
          </p:cNvSpPr>
          <p:nvPr/>
        </p:nvSpPr>
        <p:spPr bwMode="auto">
          <a:xfrm>
            <a:off x="1407585" y="1210733"/>
            <a:ext cx="8064500" cy="954103"/>
          </a:xfrm>
          <a:prstGeom prst="rect">
            <a:avLst/>
          </a:prstGeom>
          <a:noFill/>
          <a:ln w="9525">
            <a:noFill/>
            <a:miter lim="800000"/>
          </a:ln>
        </p:spPr>
        <p:txBody>
          <a:bodyPr lIns="121917" tIns="60958" rIns="121917" bIns="60958">
            <a:spAutoFit/>
          </a:bodyPr>
          <a:lstStyle/>
          <a:p>
            <a:pPr eaLnBrk="1" hangingPunct="1">
              <a:lnSpc>
                <a:spcPct val="150000"/>
              </a:lnSpc>
            </a:pPr>
            <a:r>
              <a:rPr lang="en-US" altLang="zh-CN">
                <a:solidFill>
                  <a:srgbClr val="000000"/>
                </a:solidFill>
              </a:rPr>
              <a:t>2</a:t>
            </a:r>
            <a:r>
              <a:rPr lang="zh-CN" altLang="en-US">
                <a:solidFill>
                  <a:srgbClr val="000000"/>
                </a:solidFill>
              </a:rPr>
              <a:t>、中国特色社会主义法律体系建设重新起步</a:t>
            </a:r>
          </a:p>
          <a:p>
            <a:pPr eaLnBrk="1" hangingPunct="1">
              <a:lnSpc>
                <a:spcPct val="150000"/>
              </a:lnSpc>
            </a:pPr>
            <a:endParaRPr lang="zh-CN" altLang="en-US">
              <a:solidFill>
                <a:srgbClr val="000000"/>
              </a:solidFill>
            </a:endParaRPr>
          </a:p>
        </p:txBody>
      </p:sp>
      <p:pic>
        <p:nvPicPr>
          <p:cNvPr id="63492" name="Picture 3"/>
          <p:cNvPicPr>
            <a:picLocks noChangeAspect="1" noChangeArrowheads="1"/>
          </p:cNvPicPr>
          <p:nvPr/>
        </p:nvPicPr>
        <p:blipFill>
          <a:blip r:embed="rId2" cstate="print"/>
          <a:srcRect/>
          <a:stretch>
            <a:fillRect/>
          </a:stretch>
        </p:blipFill>
        <p:spPr bwMode="auto">
          <a:xfrm>
            <a:off x="912284" y="2372784"/>
            <a:ext cx="9311216" cy="3776133"/>
          </a:xfrm>
          <a:prstGeom prst="rect">
            <a:avLst/>
          </a:prstGeom>
          <a:noFill/>
          <a:ln w="9525">
            <a:noFill/>
            <a:miter lim="800000"/>
            <a:headEnd/>
            <a:tailEnd/>
          </a:ln>
        </p:spPr>
      </p:pic>
      <p:pic>
        <p:nvPicPr>
          <p:cNvPr id="63493" name="Picture 4"/>
          <p:cNvPicPr>
            <a:picLocks noChangeAspect="1" noChangeArrowheads="1"/>
          </p:cNvPicPr>
          <p:nvPr/>
        </p:nvPicPr>
        <p:blipFill>
          <a:blip r:embed="rId3" cstate="print"/>
          <a:srcRect/>
          <a:stretch>
            <a:fillRect/>
          </a:stretch>
        </p:blipFill>
        <p:spPr bwMode="auto">
          <a:xfrm>
            <a:off x="4176184" y="4004734"/>
            <a:ext cx="5952067" cy="971551"/>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标题 1"/>
          <p:cNvSpPr>
            <a:spLocks noGrp="1"/>
          </p:cNvSpPr>
          <p:nvPr>
            <p:ph type="title"/>
          </p:nvPr>
        </p:nvSpPr>
        <p:spPr>
          <a:xfrm>
            <a:off x="2159000" y="645584"/>
            <a:ext cx="8763000" cy="649816"/>
          </a:xfrm>
        </p:spPr>
        <p:txBody>
          <a:bodyPr/>
          <a:lstStyle/>
          <a:p>
            <a:r>
              <a:rPr lang="zh-CN" altLang="en-US" sz="3200" dirty="0" smtClean="0">
                <a:solidFill>
                  <a:srgbClr val="0070C0"/>
                </a:solidFill>
              </a:rPr>
              <a:t>科学立法</a:t>
            </a:r>
          </a:p>
        </p:txBody>
      </p:sp>
      <p:sp>
        <p:nvSpPr>
          <p:cNvPr id="4" name="矩形 3"/>
          <p:cNvSpPr/>
          <p:nvPr/>
        </p:nvSpPr>
        <p:spPr>
          <a:xfrm>
            <a:off x="1390652" y="1604434"/>
            <a:ext cx="8832849" cy="3585593"/>
          </a:xfrm>
          <a:prstGeom prst="rect">
            <a:avLst/>
          </a:prstGeom>
        </p:spPr>
        <p:txBody>
          <a:bodyPr lIns="121917" tIns="60958" rIns="121917" bIns="60958">
            <a:spAutoFit/>
          </a:bodyPr>
          <a:lstStyle/>
          <a:p>
            <a:pPr eaLnBrk="1" hangingPunct="1">
              <a:lnSpc>
                <a:spcPct val="250000"/>
              </a:lnSpc>
              <a:defRPr/>
            </a:pPr>
            <a:r>
              <a:rPr lang="en-US" altLang="zh-CN" dirty="0">
                <a:solidFill>
                  <a:srgbClr val="000000"/>
                </a:solidFill>
              </a:rPr>
              <a:t>3</a:t>
            </a:r>
            <a:r>
              <a:rPr lang="zh-CN" altLang="en-US" dirty="0">
                <a:solidFill>
                  <a:srgbClr val="000000"/>
                </a:solidFill>
              </a:rPr>
              <a:t>、中国特色社会主义法律体系建设全面展开</a:t>
            </a:r>
            <a:endParaRPr lang="en-US" altLang="zh-CN" dirty="0">
              <a:solidFill>
                <a:srgbClr val="000000"/>
              </a:solidFill>
            </a:endParaRPr>
          </a:p>
          <a:p>
            <a:pPr marL="457200" indent="-457200">
              <a:lnSpc>
                <a:spcPct val="250000"/>
              </a:lnSpc>
              <a:buFont typeface="+mj-ea"/>
              <a:buAutoNum type="circleNumDbPlain"/>
              <a:defRPr/>
            </a:pPr>
            <a:r>
              <a:rPr lang="zh-CN" altLang="en-US" dirty="0">
                <a:solidFill>
                  <a:srgbClr val="000000"/>
                </a:solidFill>
              </a:rPr>
              <a:t>全面展开阶段</a:t>
            </a:r>
            <a:r>
              <a:rPr lang="en-US" altLang="zh-CN" dirty="0">
                <a:solidFill>
                  <a:srgbClr val="000000"/>
                </a:solidFill>
              </a:rPr>
              <a:t>——</a:t>
            </a:r>
            <a:r>
              <a:rPr lang="zh-CN" altLang="en-US" dirty="0">
                <a:solidFill>
                  <a:srgbClr val="000000"/>
                </a:solidFill>
              </a:rPr>
              <a:t>从党的十二大召开到党的十四大之前；</a:t>
            </a:r>
          </a:p>
          <a:p>
            <a:pPr marL="457200" indent="-457200">
              <a:lnSpc>
                <a:spcPct val="200000"/>
              </a:lnSpc>
              <a:buFont typeface="+mj-ea"/>
              <a:buAutoNum type="circleNumDbPlain"/>
              <a:defRPr/>
            </a:pPr>
            <a:r>
              <a:rPr lang="zh-CN" altLang="en-US" dirty="0">
                <a:solidFill>
                  <a:srgbClr val="000000"/>
                </a:solidFill>
              </a:rPr>
              <a:t>特点：紧紧围绕党和国家的中心工作，制定了一批适应改革开放、维护社会稳定和现代化建设需要的重要法律；立法体制、立法程序和工作机制不断完善，立法机构不断健全。</a:t>
            </a:r>
          </a:p>
          <a:p>
            <a:pPr eaLnBrk="1" hangingPunct="1">
              <a:lnSpc>
                <a:spcPct val="150000"/>
              </a:lnSpc>
              <a:defRPr/>
            </a:pPr>
            <a:endParaRPr lang="zh-CN" altLang="en-US" dirty="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标题 3"/>
          <p:cNvSpPr>
            <a:spLocks noGrp="1"/>
          </p:cNvSpPr>
          <p:nvPr>
            <p:ph type="title"/>
          </p:nvPr>
        </p:nvSpPr>
        <p:spPr/>
        <p:txBody>
          <a:bodyPr/>
          <a:lstStyle/>
          <a:p>
            <a:r>
              <a:rPr lang="zh-CN" altLang="en-US" sz="5900" dirty="0" smtClean="0">
                <a:sym typeface="Wingdings 3" panose="05040102010807070707" pitchFamily="18" charset="2"/>
              </a:rPr>
              <a:t></a:t>
            </a:r>
            <a:r>
              <a:rPr lang="zh-CN" altLang="en-US" sz="5900" dirty="0" smtClean="0"/>
              <a:t>案例导入</a:t>
            </a:r>
            <a:r>
              <a:rPr lang="en-US" altLang="zh-CN" sz="5900" dirty="0" smtClean="0"/>
              <a:t>2</a:t>
            </a:r>
            <a:endParaRPr lang="zh-CN" altLang="en-US" sz="5900" dirty="0" smtClean="0"/>
          </a:p>
        </p:txBody>
      </p:sp>
      <p:sp>
        <p:nvSpPr>
          <p:cNvPr id="17" name="任意多边形 16"/>
          <p:cNvSpPr/>
          <p:nvPr/>
        </p:nvSpPr>
        <p:spPr>
          <a:xfrm>
            <a:off x="1107018" y="1267884"/>
            <a:ext cx="10557933" cy="4866216"/>
          </a:xfrm>
          <a:custGeom>
            <a:avLst/>
            <a:gdLst>
              <a:gd name="connsiteX0" fmla="*/ 374574 w 374574"/>
              <a:gd name="connsiteY0" fmla="*/ 2291509 h 2291509"/>
              <a:gd name="connsiteX1" fmla="*/ 374574 w 374574"/>
              <a:gd name="connsiteY1" fmla="*/ 0 h 2291509"/>
              <a:gd name="connsiteX2" fmla="*/ 0 w 374574"/>
              <a:gd name="connsiteY2" fmla="*/ 0 h 2291509"/>
            </a:gdLst>
            <a:ahLst/>
            <a:cxnLst>
              <a:cxn ang="0">
                <a:pos x="connsiteX0" y="connsiteY0"/>
              </a:cxn>
              <a:cxn ang="0">
                <a:pos x="connsiteX1" y="connsiteY1"/>
              </a:cxn>
              <a:cxn ang="0">
                <a:pos x="connsiteX2" y="connsiteY2"/>
              </a:cxn>
            </a:cxnLst>
            <a:rect l="l" t="t" r="r" b="b"/>
            <a:pathLst>
              <a:path w="374574" h="2291509">
                <a:moveTo>
                  <a:pt x="374574" y="2291509"/>
                </a:moveTo>
                <a:lnTo>
                  <a:pt x="374574" y="0"/>
                </a:lnTo>
                <a:lnTo>
                  <a:pt x="0" y="0"/>
                </a:lnTo>
              </a:path>
            </a:pathLst>
          </a:custGeom>
          <a:ln>
            <a:headEnd type="oval"/>
            <a:tailEnd type="oval" w="med" len="med"/>
          </a:ln>
        </p:spPr>
        <p:style>
          <a:lnRef idx="1">
            <a:schemeClr val="accent4"/>
          </a:lnRef>
          <a:fillRef idx="0">
            <a:schemeClr val="accent4"/>
          </a:fillRef>
          <a:effectRef idx="0">
            <a:schemeClr val="accent4"/>
          </a:effectRef>
          <a:fontRef idx="minor">
            <a:schemeClr val="tx1"/>
          </a:fontRef>
        </p:style>
        <p:txBody>
          <a:bodyPr lIns="121917" tIns="60958" rIns="121917" bIns="60958" anchor="ctr"/>
          <a:lstStyle/>
          <a:p>
            <a:pPr algn="ctr" eaLnBrk="1" hangingPunct="1">
              <a:defRPr/>
            </a:pPr>
            <a:endParaRPr lang="zh-CN" altLang="en-US">
              <a:solidFill>
                <a:prstClr val="black"/>
              </a:solidFill>
            </a:endParaRPr>
          </a:p>
        </p:txBody>
      </p:sp>
      <p:sp>
        <p:nvSpPr>
          <p:cNvPr id="20" name="TextBox 11"/>
          <p:cNvSpPr txBox="1">
            <a:spLocks noChangeArrowheads="1"/>
          </p:cNvSpPr>
          <p:nvPr/>
        </p:nvSpPr>
        <p:spPr bwMode="auto">
          <a:xfrm flipH="1">
            <a:off x="1138767" y="1481667"/>
            <a:ext cx="9211733" cy="1369602"/>
          </a:xfrm>
          <a:prstGeom prst="rect">
            <a:avLst/>
          </a:prstGeom>
          <a:noFill/>
          <a:ln>
            <a:noFill/>
          </a:ln>
        </p:spPr>
        <p:txBody>
          <a:bodyPr lIns="121917" tIns="60958" rIns="121917" bIns="6095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defRPr/>
            </a:pPr>
            <a:r>
              <a:rPr lang="en-US" altLang="zh-CN" sz="2700" kern="0" dirty="0">
                <a:solidFill>
                  <a:sysClr val="windowText" lastClr="000000">
                    <a:lumMod val="85000"/>
                    <a:lumOff val="15000"/>
                  </a:sysClr>
                </a:solidFill>
                <a:latin typeface="+mn-ea"/>
                <a:ea typeface="+mn-ea"/>
              </a:rPr>
              <a:t>2017</a:t>
            </a:r>
            <a:r>
              <a:rPr lang="zh-CN" altLang="en-US" sz="2700" kern="0" dirty="0">
                <a:solidFill>
                  <a:sysClr val="windowText" lastClr="000000">
                    <a:lumMod val="85000"/>
                    <a:lumOff val="15000"/>
                  </a:sysClr>
                </a:solidFill>
                <a:latin typeface="+mn-ea"/>
                <a:ea typeface="+mn-ea"/>
              </a:rPr>
              <a:t>年</a:t>
            </a:r>
            <a:r>
              <a:rPr lang="en-US" altLang="zh-CN" sz="2700" kern="0" dirty="0">
                <a:solidFill>
                  <a:sysClr val="windowText" lastClr="000000">
                    <a:lumMod val="85000"/>
                    <a:lumOff val="15000"/>
                  </a:sysClr>
                </a:solidFill>
                <a:latin typeface="+mn-ea"/>
                <a:ea typeface="+mn-ea"/>
              </a:rPr>
              <a:t>2</a:t>
            </a:r>
            <a:r>
              <a:rPr lang="zh-CN" altLang="en-US" sz="2700" kern="0" dirty="0">
                <a:solidFill>
                  <a:sysClr val="windowText" lastClr="000000">
                    <a:lumMod val="85000"/>
                    <a:lumOff val="15000"/>
                  </a:sysClr>
                </a:solidFill>
                <a:latin typeface="+mn-ea"/>
                <a:ea typeface="+mn-ea"/>
              </a:rPr>
              <a:t>月</a:t>
            </a:r>
            <a:r>
              <a:rPr lang="en-US" altLang="zh-CN" sz="2700" kern="0" dirty="0">
                <a:solidFill>
                  <a:sysClr val="windowText" lastClr="000000">
                    <a:lumMod val="85000"/>
                    <a:lumOff val="15000"/>
                  </a:sysClr>
                </a:solidFill>
                <a:latin typeface="+mn-ea"/>
                <a:ea typeface="+mn-ea"/>
              </a:rPr>
              <a:t>17</a:t>
            </a:r>
            <a:r>
              <a:rPr lang="zh-CN" altLang="en-US" sz="2700" kern="0" dirty="0">
                <a:solidFill>
                  <a:sysClr val="windowText" lastClr="000000">
                    <a:lumMod val="85000"/>
                    <a:lumOff val="15000"/>
                  </a:sysClr>
                </a:solidFill>
                <a:latin typeface="+mn-ea"/>
                <a:ea typeface="+mn-ea"/>
              </a:rPr>
              <a:t>日，山东省聊城市中级法院一审以故意伤害罪判处于欢无期徒刑 </a:t>
            </a:r>
            <a:r>
              <a:rPr lang="zh-CN" altLang="en-US" sz="2700" kern="0" dirty="0" smtClean="0">
                <a:solidFill>
                  <a:sysClr val="windowText" lastClr="000000">
                    <a:lumMod val="85000"/>
                    <a:lumOff val="15000"/>
                  </a:sysClr>
                </a:solidFill>
                <a:latin typeface="+mn-ea"/>
                <a:ea typeface="+mn-ea"/>
              </a:rPr>
              <a:t>。</a:t>
            </a:r>
            <a:endParaRPr lang="en-US" altLang="zh-CN" sz="2700" kern="0" dirty="0" smtClean="0">
              <a:solidFill>
                <a:sysClr val="windowText" lastClr="000000">
                  <a:lumMod val="85000"/>
                  <a:lumOff val="15000"/>
                </a:sysClr>
              </a:solidFill>
              <a:latin typeface="+mn-ea"/>
              <a:ea typeface="+mn-ea"/>
            </a:endParaRPr>
          </a:p>
        </p:txBody>
      </p:sp>
      <p:pic>
        <p:nvPicPr>
          <p:cNvPr id="25" name="Picture 10" descr="http://www.taopic.com/uploads/allimg/120415/3310-1204150u00571.jpg"/>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9744405" y="3429000"/>
            <a:ext cx="2759427" cy="3104355"/>
          </a:xfrm>
          <a:prstGeom prst="rect">
            <a:avLst/>
          </a:prstGeom>
          <a:noFill/>
        </p:spPr>
      </p:pic>
      <p:sp>
        <p:nvSpPr>
          <p:cNvPr id="7" name="圆角矩形标注 6"/>
          <p:cNvSpPr/>
          <p:nvPr/>
        </p:nvSpPr>
        <p:spPr>
          <a:xfrm>
            <a:off x="4656666" y="4074585"/>
            <a:ext cx="5088467" cy="772583"/>
          </a:xfrm>
          <a:prstGeom prst="wedgeRoundRectCallout">
            <a:avLst>
              <a:gd name="adj1" fmla="val 54301"/>
              <a:gd name="adj2" fmla="val 19720"/>
              <a:gd name="adj3" fmla="val 16667"/>
            </a:avLst>
          </a:prstGeom>
        </p:spPr>
        <p:style>
          <a:lnRef idx="2">
            <a:schemeClr val="dk1"/>
          </a:lnRef>
          <a:fillRef idx="1">
            <a:schemeClr val="lt1"/>
          </a:fillRef>
          <a:effectRef idx="0">
            <a:schemeClr val="dk1"/>
          </a:effectRef>
          <a:fontRef idx="minor">
            <a:schemeClr val="dk1"/>
          </a:fontRef>
        </p:style>
        <p:txBody>
          <a:bodyPr lIns="121917" tIns="60958" rIns="121917" bIns="60958">
            <a:spAutoFit/>
          </a:bodyPr>
          <a:lstStyle/>
          <a:p>
            <a:pPr eaLnBrk="1" hangingPunct="1">
              <a:buFont typeface="Arial" panose="020B0604020202020204" pitchFamily="34" charset="0"/>
              <a:buNone/>
              <a:defRPr/>
            </a:pPr>
            <a:r>
              <a:rPr lang="zh-CN" altLang="en-US" sz="3700" b="1" dirty="0">
                <a:latin typeface="微软雅黑" panose="020B0503020204020204" pitchFamily="34" charset="-122"/>
                <a:ea typeface="微软雅黑" panose="020B0503020204020204" pitchFamily="34" charset="-122"/>
              </a:rPr>
              <a:t>讨论：如何量刑？</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200" fill="hold"/>
                                        <p:tgtEl>
                                          <p:spTgt spid="17"/>
                                        </p:tgtEl>
                                        <p:attrNameLst>
                                          <p:attrName>ppt_x</p:attrName>
                                        </p:attrNameLst>
                                      </p:cBhvr>
                                      <p:tavLst>
                                        <p:tav tm="0">
                                          <p:val>
                                            <p:strVal val="0-#ppt_w/2"/>
                                          </p:val>
                                        </p:tav>
                                        <p:tav tm="100000">
                                          <p:val>
                                            <p:strVal val="#ppt_x"/>
                                          </p:val>
                                        </p:tav>
                                      </p:tavLst>
                                    </p:anim>
                                    <p:anim calcmode="lin" valueType="num">
                                      <p:cBhvr additive="base">
                                        <p:cTn id="8" dur="2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200" fill="hold"/>
                                        <p:tgtEl>
                                          <p:spTgt spid="20"/>
                                        </p:tgtEl>
                                        <p:attrNameLst>
                                          <p:attrName>ppt_x</p:attrName>
                                        </p:attrNameLst>
                                      </p:cBhvr>
                                      <p:tavLst>
                                        <p:tav tm="0">
                                          <p:val>
                                            <p:strVal val="0-#ppt_w/2"/>
                                          </p:val>
                                        </p:tav>
                                        <p:tav tm="100000">
                                          <p:val>
                                            <p:strVal val="#ppt_x"/>
                                          </p:val>
                                        </p:tav>
                                      </p:tavLst>
                                    </p:anim>
                                    <p:anim calcmode="lin" valueType="num">
                                      <p:cBhvr additive="base">
                                        <p:cTn id="12" dur="2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200" fill="hold"/>
                                        <p:tgtEl>
                                          <p:spTgt spid="25"/>
                                        </p:tgtEl>
                                        <p:attrNameLst>
                                          <p:attrName>ppt_x</p:attrName>
                                        </p:attrNameLst>
                                      </p:cBhvr>
                                      <p:tavLst>
                                        <p:tav tm="0">
                                          <p:val>
                                            <p:strVal val="0-#ppt_w/2"/>
                                          </p:val>
                                        </p:tav>
                                        <p:tav tm="100000">
                                          <p:val>
                                            <p:strVal val="#ppt_x"/>
                                          </p:val>
                                        </p:tav>
                                      </p:tavLst>
                                    </p:anim>
                                    <p:anim calcmode="lin" valueType="num">
                                      <p:cBhvr additive="base">
                                        <p:cTn id="16" dur="200" fill="hold"/>
                                        <p:tgtEl>
                                          <p:spTgt spid="25"/>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200" fill="hold"/>
                                        <p:tgtEl>
                                          <p:spTgt spid="7"/>
                                        </p:tgtEl>
                                        <p:attrNameLst>
                                          <p:attrName>ppt_x</p:attrName>
                                        </p:attrNameLst>
                                      </p:cBhvr>
                                      <p:tavLst>
                                        <p:tav tm="0">
                                          <p:val>
                                            <p:strVal val="0-#ppt_w/2"/>
                                          </p:val>
                                        </p:tav>
                                        <p:tav tm="100000">
                                          <p:val>
                                            <p:strVal val="#ppt_x"/>
                                          </p:val>
                                        </p:tav>
                                      </p:tavLst>
                                    </p:anim>
                                    <p:anim calcmode="lin" valueType="num">
                                      <p:cBhvr additive="base">
                                        <p:cTn id="21" dur="2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标题 1"/>
          <p:cNvSpPr>
            <a:spLocks noGrp="1"/>
          </p:cNvSpPr>
          <p:nvPr>
            <p:ph type="title"/>
          </p:nvPr>
        </p:nvSpPr>
        <p:spPr>
          <a:xfrm>
            <a:off x="2256367" y="357717"/>
            <a:ext cx="8763000" cy="649816"/>
          </a:xfrm>
        </p:spPr>
        <p:txBody>
          <a:bodyPr/>
          <a:lstStyle/>
          <a:p>
            <a:r>
              <a:rPr lang="zh-CN" altLang="en-US" sz="3200" dirty="0" smtClean="0">
                <a:solidFill>
                  <a:srgbClr val="0070C0"/>
                </a:solidFill>
              </a:rPr>
              <a:t>科学立法</a:t>
            </a:r>
          </a:p>
        </p:txBody>
      </p:sp>
      <p:sp>
        <p:nvSpPr>
          <p:cNvPr id="4" name="矩形 3"/>
          <p:cNvSpPr/>
          <p:nvPr/>
        </p:nvSpPr>
        <p:spPr>
          <a:xfrm>
            <a:off x="527052" y="933451"/>
            <a:ext cx="10850033" cy="3585593"/>
          </a:xfrm>
          <a:prstGeom prst="rect">
            <a:avLst/>
          </a:prstGeom>
        </p:spPr>
        <p:txBody>
          <a:bodyPr lIns="121917" tIns="60958" rIns="121917" bIns="60958">
            <a:spAutoFit/>
          </a:bodyPr>
          <a:lstStyle/>
          <a:p>
            <a:pPr eaLnBrk="1" hangingPunct="1">
              <a:lnSpc>
                <a:spcPct val="250000"/>
              </a:lnSpc>
              <a:defRPr/>
            </a:pPr>
            <a:r>
              <a:rPr lang="en-US" altLang="zh-CN" dirty="0">
                <a:solidFill>
                  <a:srgbClr val="000000"/>
                </a:solidFill>
              </a:rPr>
              <a:t>4</a:t>
            </a:r>
            <a:r>
              <a:rPr lang="zh-CN" altLang="en-US" dirty="0">
                <a:solidFill>
                  <a:srgbClr val="000000"/>
                </a:solidFill>
              </a:rPr>
              <a:t>、中国特色社会主义法律体系框架形成</a:t>
            </a:r>
            <a:endParaRPr lang="en-US" altLang="zh-CN" dirty="0">
              <a:solidFill>
                <a:srgbClr val="000000"/>
              </a:solidFill>
            </a:endParaRPr>
          </a:p>
          <a:p>
            <a:pPr marL="457200" indent="-457200">
              <a:lnSpc>
                <a:spcPct val="250000"/>
              </a:lnSpc>
              <a:buFont typeface="+mj-ea"/>
              <a:buAutoNum type="circleNumDbPlain"/>
              <a:defRPr/>
            </a:pPr>
            <a:r>
              <a:rPr lang="zh-CN" altLang="en-US" dirty="0">
                <a:solidFill>
                  <a:srgbClr val="000000"/>
                </a:solidFill>
              </a:rPr>
              <a:t>框架形成阶段</a:t>
            </a:r>
            <a:r>
              <a:rPr lang="en-US" altLang="zh-CN" dirty="0">
                <a:solidFill>
                  <a:srgbClr val="000000"/>
                </a:solidFill>
              </a:rPr>
              <a:t>——</a:t>
            </a:r>
            <a:r>
              <a:rPr lang="zh-CN" altLang="en-US" dirty="0">
                <a:solidFill>
                  <a:srgbClr val="000000"/>
                </a:solidFill>
              </a:rPr>
              <a:t>邓小平南方发表重要谈话、党的十四大召开到党的十五大召开前后；</a:t>
            </a:r>
          </a:p>
          <a:p>
            <a:pPr marL="457200" indent="-457200">
              <a:lnSpc>
                <a:spcPct val="250000"/>
              </a:lnSpc>
              <a:buFont typeface="+mj-ea"/>
              <a:buAutoNum type="circleNumDbPlain"/>
              <a:defRPr/>
            </a:pPr>
            <a:r>
              <a:rPr lang="zh-CN" altLang="en-US" dirty="0">
                <a:solidFill>
                  <a:srgbClr val="000000"/>
                </a:solidFill>
              </a:rPr>
              <a:t>特点：紧紧围绕建设社会主义市场经济体制的任务，对宪法作了第二次修改；加快立法步伐，抓紧制定社会主义市场经济方面的法律，同时也注意制定好其他方面的法律；在立法指导思想、立法制度和工作机制上取得新进展。</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标题 1"/>
          <p:cNvSpPr>
            <a:spLocks noGrp="1"/>
          </p:cNvSpPr>
          <p:nvPr>
            <p:ph type="title"/>
          </p:nvPr>
        </p:nvSpPr>
        <p:spPr>
          <a:xfrm>
            <a:off x="2256367" y="357717"/>
            <a:ext cx="8763000" cy="649816"/>
          </a:xfrm>
        </p:spPr>
        <p:txBody>
          <a:bodyPr/>
          <a:lstStyle/>
          <a:p>
            <a:r>
              <a:rPr lang="zh-CN" altLang="en-US" sz="3200" dirty="0" smtClean="0">
                <a:solidFill>
                  <a:srgbClr val="0070C0"/>
                </a:solidFill>
              </a:rPr>
              <a:t>科学立法</a:t>
            </a:r>
          </a:p>
        </p:txBody>
      </p:sp>
      <p:sp>
        <p:nvSpPr>
          <p:cNvPr id="4" name="矩形 3"/>
          <p:cNvSpPr/>
          <p:nvPr/>
        </p:nvSpPr>
        <p:spPr>
          <a:xfrm>
            <a:off x="527052" y="933451"/>
            <a:ext cx="10850033" cy="3585593"/>
          </a:xfrm>
          <a:prstGeom prst="rect">
            <a:avLst/>
          </a:prstGeom>
        </p:spPr>
        <p:txBody>
          <a:bodyPr lIns="121917" tIns="60958" rIns="121917" bIns="60958">
            <a:spAutoFit/>
          </a:bodyPr>
          <a:lstStyle/>
          <a:p>
            <a:pPr eaLnBrk="1" hangingPunct="1">
              <a:lnSpc>
                <a:spcPct val="250000"/>
              </a:lnSpc>
              <a:defRPr/>
            </a:pPr>
            <a:r>
              <a:rPr lang="en-US" altLang="zh-CN" dirty="0">
                <a:solidFill>
                  <a:srgbClr val="000000"/>
                </a:solidFill>
              </a:rPr>
              <a:t>5</a:t>
            </a:r>
            <a:r>
              <a:rPr lang="zh-CN" altLang="en-US" dirty="0">
                <a:solidFill>
                  <a:srgbClr val="000000"/>
                </a:solidFill>
              </a:rPr>
              <a:t>、中国特色社会主义法律体系初步形成</a:t>
            </a:r>
          </a:p>
          <a:p>
            <a:pPr marL="457200" indent="-457200">
              <a:lnSpc>
                <a:spcPct val="250000"/>
              </a:lnSpc>
              <a:buFont typeface="+mj-ea"/>
              <a:buAutoNum type="circleNumDbPlain"/>
              <a:defRPr/>
            </a:pPr>
            <a:r>
              <a:rPr lang="zh-CN" altLang="en-US" dirty="0">
                <a:solidFill>
                  <a:srgbClr val="000000"/>
                </a:solidFill>
              </a:rPr>
              <a:t>初步形成阶段</a:t>
            </a:r>
            <a:r>
              <a:rPr lang="en-US" altLang="zh-CN" dirty="0">
                <a:solidFill>
                  <a:srgbClr val="000000"/>
                </a:solidFill>
              </a:rPr>
              <a:t>——</a:t>
            </a:r>
            <a:r>
              <a:rPr lang="zh-CN" altLang="en-US" dirty="0">
                <a:solidFill>
                  <a:srgbClr val="000000"/>
                </a:solidFill>
              </a:rPr>
              <a:t>从党的十五大召开到党的十六大召开前后；</a:t>
            </a:r>
          </a:p>
          <a:p>
            <a:pPr marL="457200" indent="-457200">
              <a:lnSpc>
                <a:spcPct val="250000"/>
              </a:lnSpc>
              <a:buFont typeface="+mj-ea"/>
              <a:buAutoNum type="circleNumDbPlain"/>
              <a:defRPr/>
            </a:pPr>
            <a:r>
              <a:rPr lang="zh-CN" altLang="en-US" dirty="0">
                <a:solidFill>
                  <a:srgbClr val="000000"/>
                </a:solidFill>
              </a:rPr>
              <a:t>特点：紧紧围绕全面贯彻依法治国基本方略和实现立法工作总目标，加强立法工作，提高立法质量；对宪法作了第三次重要修改；对建设中国特色社会主义法律体系进行总体研究，提出落实立法工作总目标的任务和措施；制定立法法，使立法制度和工作机制进一步健全。</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标题 1"/>
          <p:cNvSpPr>
            <a:spLocks noGrp="1"/>
          </p:cNvSpPr>
          <p:nvPr>
            <p:ph type="title"/>
          </p:nvPr>
        </p:nvSpPr>
        <p:spPr>
          <a:xfrm>
            <a:off x="2256367" y="357717"/>
            <a:ext cx="8763000" cy="649816"/>
          </a:xfrm>
        </p:spPr>
        <p:txBody>
          <a:bodyPr/>
          <a:lstStyle/>
          <a:p>
            <a:r>
              <a:rPr lang="zh-CN" altLang="en-US" sz="3200" dirty="0" smtClean="0">
                <a:solidFill>
                  <a:srgbClr val="0070C0"/>
                </a:solidFill>
              </a:rPr>
              <a:t>科学立法</a:t>
            </a:r>
          </a:p>
        </p:txBody>
      </p:sp>
      <p:sp>
        <p:nvSpPr>
          <p:cNvPr id="4" name="矩形 3"/>
          <p:cNvSpPr/>
          <p:nvPr/>
        </p:nvSpPr>
        <p:spPr>
          <a:xfrm>
            <a:off x="527052" y="933451"/>
            <a:ext cx="10850033" cy="3585593"/>
          </a:xfrm>
          <a:prstGeom prst="rect">
            <a:avLst/>
          </a:prstGeom>
        </p:spPr>
        <p:txBody>
          <a:bodyPr lIns="121917" tIns="60958" rIns="121917" bIns="60958">
            <a:spAutoFit/>
          </a:bodyPr>
          <a:lstStyle/>
          <a:p>
            <a:pPr eaLnBrk="1" hangingPunct="1">
              <a:lnSpc>
                <a:spcPct val="250000"/>
              </a:lnSpc>
              <a:defRPr/>
            </a:pPr>
            <a:r>
              <a:rPr lang="en-US" altLang="zh-CN" dirty="0">
                <a:solidFill>
                  <a:srgbClr val="000000"/>
                </a:solidFill>
              </a:rPr>
              <a:t>6</a:t>
            </a:r>
            <a:r>
              <a:rPr lang="zh-CN" altLang="en-US" dirty="0">
                <a:solidFill>
                  <a:srgbClr val="000000"/>
                </a:solidFill>
              </a:rPr>
              <a:t>、中国特色社会主义法律体系基本形成</a:t>
            </a:r>
            <a:endParaRPr lang="en-US" altLang="zh-CN" dirty="0">
              <a:solidFill>
                <a:srgbClr val="000000"/>
              </a:solidFill>
            </a:endParaRPr>
          </a:p>
          <a:p>
            <a:pPr marL="457200" indent="-457200">
              <a:lnSpc>
                <a:spcPct val="200000"/>
              </a:lnSpc>
              <a:buFont typeface="+mj-ea"/>
              <a:buAutoNum type="circleNumDbPlain"/>
              <a:defRPr/>
            </a:pPr>
            <a:r>
              <a:rPr lang="zh-CN" altLang="en-US" dirty="0">
                <a:solidFill>
                  <a:srgbClr val="000000"/>
                </a:solidFill>
              </a:rPr>
              <a:t>基本形成阶段</a:t>
            </a:r>
            <a:r>
              <a:rPr lang="en-US" altLang="zh-CN" dirty="0">
                <a:solidFill>
                  <a:srgbClr val="000000"/>
                </a:solidFill>
              </a:rPr>
              <a:t>——</a:t>
            </a:r>
            <a:r>
              <a:rPr lang="zh-CN" altLang="en-US" dirty="0">
                <a:solidFill>
                  <a:srgbClr val="000000"/>
                </a:solidFill>
              </a:rPr>
              <a:t>从党的十六大召开到</a:t>
            </a:r>
            <a:r>
              <a:rPr lang="en-US" altLang="zh-CN" dirty="0">
                <a:solidFill>
                  <a:srgbClr val="000000"/>
                </a:solidFill>
              </a:rPr>
              <a:t>2010</a:t>
            </a:r>
            <a:r>
              <a:rPr lang="zh-CN" altLang="en-US" dirty="0">
                <a:solidFill>
                  <a:srgbClr val="000000"/>
                </a:solidFill>
              </a:rPr>
              <a:t>年底；</a:t>
            </a:r>
          </a:p>
          <a:p>
            <a:pPr marL="457200" indent="-457200">
              <a:lnSpc>
                <a:spcPct val="200000"/>
              </a:lnSpc>
              <a:buFont typeface="+mj-ea"/>
              <a:buAutoNum type="circleNumDbPlain"/>
              <a:defRPr/>
            </a:pPr>
            <a:r>
              <a:rPr lang="zh-CN" altLang="en-US" dirty="0">
                <a:solidFill>
                  <a:srgbClr val="000000"/>
                </a:solidFill>
              </a:rPr>
              <a:t>特点：全面贯彻落实科学发展观的要求，以形成中国特色社会主义</a:t>
            </a:r>
            <a:r>
              <a:rPr lang="zh-CN" altLang="en-US" b="1" dirty="0">
                <a:solidFill>
                  <a:srgbClr val="C00000"/>
                </a:solidFill>
              </a:rPr>
              <a:t>法律体系</a:t>
            </a:r>
            <a:r>
              <a:rPr lang="zh-CN" altLang="en-US" dirty="0">
                <a:solidFill>
                  <a:srgbClr val="000000"/>
                </a:solidFill>
              </a:rPr>
              <a:t>为目标，以提高立法质量为重点，继续加强和改进立法工作；对宪法作了第四次重要修改；抓紧制定在法律体系中起支架作用的法律，集中力量突破立法重点难点；科学立法、民主立法迈出新步伐；对现行法律法规进行全面清理，法律体系更加科学、和谐、统一。</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矩形 4"/>
          <p:cNvSpPr>
            <a:spLocks noChangeArrowheads="1"/>
          </p:cNvSpPr>
          <p:nvPr/>
        </p:nvSpPr>
        <p:spPr bwMode="auto">
          <a:xfrm>
            <a:off x="2927351" y="357718"/>
            <a:ext cx="3119967" cy="696383"/>
          </a:xfrm>
          <a:prstGeom prst="rect">
            <a:avLst/>
          </a:prstGeom>
          <a:noFill/>
          <a:ln w="9525">
            <a:noFill/>
            <a:miter lim="800000"/>
          </a:ln>
        </p:spPr>
        <p:txBody>
          <a:bodyPr wrap="none" lIns="121917" tIns="60958" rIns="121917" bIns="60958">
            <a:spAutoFit/>
          </a:bodyPr>
          <a:lstStyle/>
          <a:p>
            <a:pPr eaLnBrk="1" hangingPunct="1"/>
            <a:r>
              <a:rPr lang="zh-CN" altLang="en-US" sz="3700" b="1" dirty="0"/>
              <a:t>劳教制度简史</a:t>
            </a:r>
          </a:p>
        </p:txBody>
      </p:sp>
      <p:sp>
        <p:nvSpPr>
          <p:cNvPr id="68611" name="矩形 5"/>
          <p:cNvSpPr>
            <a:spLocks noChangeArrowheads="1"/>
          </p:cNvSpPr>
          <p:nvPr/>
        </p:nvSpPr>
        <p:spPr bwMode="auto">
          <a:xfrm>
            <a:off x="527051" y="1316567"/>
            <a:ext cx="6529916" cy="4970587"/>
          </a:xfrm>
          <a:prstGeom prst="rect">
            <a:avLst/>
          </a:prstGeom>
          <a:noFill/>
          <a:ln w="9525">
            <a:noFill/>
            <a:miter lim="800000"/>
          </a:ln>
        </p:spPr>
        <p:txBody>
          <a:bodyPr lIns="121917" tIns="60958" rIns="121917" bIns="60958">
            <a:spAutoFit/>
          </a:bodyPr>
          <a:lstStyle/>
          <a:p>
            <a:pPr marL="457200" indent="-457200">
              <a:lnSpc>
                <a:spcPct val="150000"/>
              </a:lnSpc>
              <a:buFontTx/>
              <a:buAutoNum type="arabicPeriod"/>
            </a:pPr>
            <a:r>
              <a:rPr lang="zh-CN" altLang="en-US" sz="2100" dirty="0"/>
              <a:t>教制度肇始于</a:t>
            </a:r>
            <a:r>
              <a:rPr lang="en-US" altLang="zh-CN" sz="2100" dirty="0"/>
              <a:t>1950</a:t>
            </a:r>
            <a:r>
              <a:rPr lang="zh-CN" altLang="en-US" sz="2100" dirty="0"/>
              <a:t>年代的“肃反”运动，</a:t>
            </a:r>
            <a:r>
              <a:rPr lang="en-US" altLang="zh-CN" sz="2100" dirty="0"/>
              <a:t>1957</a:t>
            </a:r>
            <a:r>
              <a:rPr lang="zh-CN" altLang="en-US" sz="2100" dirty="0"/>
              <a:t>年正式确定，随后，近百处劳教场所相继建立，劳教对象范围不断扩大。</a:t>
            </a:r>
          </a:p>
          <a:p>
            <a:pPr marL="457200" indent="-457200">
              <a:lnSpc>
                <a:spcPct val="150000"/>
              </a:lnSpc>
              <a:buFontTx/>
              <a:buAutoNum type="arabicPeriod"/>
            </a:pPr>
            <a:r>
              <a:rPr lang="en-US" altLang="zh-CN" sz="2100" dirty="0"/>
              <a:t>1982</a:t>
            </a:r>
            <a:r>
              <a:rPr lang="zh-CN" altLang="en-US" sz="2100" dirty="0"/>
              <a:t>年，经国务院批准转发公安部</a:t>
            </a:r>
            <a:r>
              <a:rPr lang="en-US" altLang="zh-CN" sz="2100" dirty="0"/>
              <a:t>《</a:t>
            </a:r>
            <a:r>
              <a:rPr lang="zh-CN" altLang="en-US" sz="2100" dirty="0"/>
              <a:t>劳动教养试行办法</a:t>
            </a:r>
            <a:r>
              <a:rPr lang="en-US" altLang="zh-CN" sz="2100" dirty="0"/>
              <a:t>》</a:t>
            </a:r>
            <a:r>
              <a:rPr lang="zh-CN" altLang="en-US" sz="2100" dirty="0"/>
              <a:t>，确立了由行政权力主导的“劳动教养管理委员会”制度。</a:t>
            </a:r>
          </a:p>
          <a:p>
            <a:pPr marL="457200" indent="-457200">
              <a:lnSpc>
                <a:spcPct val="150000"/>
              </a:lnSpc>
              <a:buFontTx/>
              <a:buAutoNum type="arabicPeriod"/>
            </a:pPr>
            <a:r>
              <a:rPr lang="en-US" altLang="zh-CN" sz="2100" dirty="0"/>
              <a:t>2012</a:t>
            </a:r>
            <a:r>
              <a:rPr lang="zh-CN" altLang="en-US" sz="2100" dirty="0"/>
              <a:t>年以来，随着以任建宇、彭洪、方洪为代表的重庆系列劳教案，以及“上访妈妈”唐慧案等相继曝光，劳教制度再次被推向舆论的风口浪尖，改革和废除劳教的呼声不绝于耳。</a:t>
            </a:r>
          </a:p>
        </p:txBody>
      </p:sp>
      <p:pic>
        <p:nvPicPr>
          <p:cNvPr id="68612" name="Picture 2"/>
          <p:cNvPicPr>
            <a:picLocks noChangeAspect="1" noChangeArrowheads="1"/>
          </p:cNvPicPr>
          <p:nvPr/>
        </p:nvPicPr>
        <p:blipFill>
          <a:blip r:embed="rId2" cstate="print"/>
          <a:srcRect/>
          <a:stretch>
            <a:fillRect/>
          </a:stretch>
        </p:blipFill>
        <p:spPr bwMode="auto">
          <a:xfrm>
            <a:off x="7823200" y="1316567"/>
            <a:ext cx="4064000" cy="2702984"/>
          </a:xfrm>
          <a:prstGeom prst="rect">
            <a:avLst/>
          </a:prstGeom>
          <a:noFill/>
          <a:ln w="9525">
            <a:noFill/>
            <a:miter lim="800000"/>
            <a:headEnd/>
            <a:tailEnd/>
          </a:ln>
        </p:spPr>
      </p:pic>
      <p:sp>
        <p:nvSpPr>
          <p:cNvPr id="68613" name="矩形 6"/>
          <p:cNvSpPr>
            <a:spLocks noChangeArrowheads="1"/>
          </p:cNvSpPr>
          <p:nvPr/>
        </p:nvSpPr>
        <p:spPr bwMode="auto">
          <a:xfrm>
            <a:off x="7823200" y="4292601"/>
            <a:ext cx="4224867" cy="2062099"/>
          </a:xfrm>
          <a:prstGeom prst="rect">
            <a:avLst/>
          </a:prstGeom>
          <a:noFill/>
          <a:ln w="9525">
            <a:noFill/>
            <a:miter lim="800000"/>
          </a:ln>
        </p:spPr>
        <p:txBody>
          <a:bodyPr lIns="121917" tIns="60958" rIns="121917" bIns="60958">
            <a:spAutoFit/>
          </a:bodyPr>
          <a:lstStyle/>
          <a:p>
            <a:pPr eaLnBrk="1" hangingPunct="1">
              <a:lnSpc>
                <a:spcPct val="150000"/>
              </a:lnSpc>
            </a:pPr>
            <a:r>
              <a:rPr lang="zh-CN" altLang="en-US" sz="2100" dirty="0">
                <a:solidFill>
                  <a:srgbClr val="002060"/>
                </a:solidFill>
              </a:rPr>
              <a:t>湖南“上访妈妈”唐慧诉永州市劳教委行政赔偿一案二审在湖南省高级人民法院公开宣判，唐慧胜诉</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标题 1"/>
          <p:cNvSpPr>
            <a:spLocks noGrp="1"/>
          </p:cNvSpPr>
          <p:nvPr>
            <p:ph type="title"/>
          </p:nvPr>
        </p:nvSpPr>
        <p:spPr>
          <a:xfrm>
            <a:off x="1871133" y="740834"/>
            <a:ext cx="8763000" cy="649817"/>
          </a:xfrm>
        </p:spPr>
        <p:txBody>
          <a:bodyPr/>
          <a:lstStyle/>
          <a:p>
            <a:r>
              <a:rPr lang="zh-CN" altLang="en-US" sz="3200" dirty="0" smtClean="0">
                <a:solidFill>
                  <a:srgbClr val="0070C0"/>
                </a:solidFill>
              </a:rPr>
              <a:t>严格执法</a:t>
            </a:r>
          </a:p>
        </p:txBody>
      </p:sp>
      <p:sp>
        <p:nvSpPr>
          <p:cNvPr id="69635" name="矩形 3"/>
          <p:cNvSpPr>
            <a:spLocks noChangeArrowheads="1"/>
          </p:cNvSpPr>
          <p:nvPr/>
        </p:nvSpPr>
        <p:spPr bwMode="auto">
          <a:xfrm>
            <a:off x="1102785" y="1718734"/>
            <a:ext cx="7776633" cy="1161852"/>
          </a:xfrm>
          <a:prstGeom prst="rect">
            <a:avLst/>
          </a:prstGeom>
          <a:noFill/>
          <a:ln w="9525">
            <a:noFill/>
            <a:miter lim="800000"/>
          </a:ln>
        </p:spPr>
        <p:txBody>
          <a:bodyPr lIns="121917" tIns="60958" rIns="121917" bIns="60958">
            <a:spAutoFit/>
          </a:bodyPr>
          <a:lstStyle/>
          <a:p>
            <a:pPr eaLnBrk="1" hangingPunct="1">
              <a:lnSpc>
                <a:spcPct val="250000"/>
              </a:lnSpc>
            </a:pPr>
            <a:r>
              <a:rPr lang="zh-CN" altLang="en-US" sz="2700" dirty="0">
                <a:solidFill>
                  <a:srgbClr val="000000"/>
                </a:solidFill>
              </a:rPr>
              <a:t>“天下之事，不难于立法，而难于法之必行。”</a:t>
            </a:r>
          </a:p>
        </p:txBody>
      </p:sp>
      <p:pic>
        <p:nvPicPr>
          <p:cNvPr id="69636" name="Picture 2"/>
          <p:cNvPicPr>
            <a:picLocks noChangeAspect="1" noChangeArrowheads="1"/>
          </p:cNvPicPr>
          <p:nvPr/>
        </p:nvPicPr>
        <p:blipFill>
          <a:blip r:embed="rId2" cstate="print"/>
          <a:srcRect/>
          <a:stretch>
            <a:fillRect/>
          </a:stretch>
        </p:blipFill>
        <p:spPr bwMode="auto">
          <a:xfrm>
            <a:off x="1102784" y="3045884"/>
            <a:ext cx="5154083" cy="3435349"/>
          </a:xfrm>
          <a:prstGeom prst="rect">
            <a:avLst/>
          </a:prstGeom>
          <a:noFill/>
          <a:ln w="9525">
            <a:noFill/>
            <a:miter lim="800000"/>
            <a:headEnd/>
            <a:tailEnd/>
          </a:ln>
        </p:spPr>
      </p:pic>
      <p:pic>
        <p:nvPicPr>
          <p:cNvPr id="69637" name="Picture 3"/>
          <p:cNvPicPr>
            <a:picLocks noChangeAspect="1" noChangeArrowheads="1"/>
          </p:cNvPicPr>
          <p:nvPr/>
        </p:nvPicPr>
        <p:blipFill>
          <a:blip r:embed="rId3" cstate="print"/>
          <a:srcRect/>
          <a:stretch>
            <a:fillRect/>
          </a:stretch>
        </p:blipFill>
        <p:spPr bwMode="auto">
          <a:xfrm>
            <a:off x="6576485" y="3145367"/>
            <a:ext cx="4703233" cy="3390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标题 1"/>
          <p:cNvSpPr>
            <a:spLocks noGrp="1"/>
          </p:cNvSpPr>
          <p:nvPr>
            <p:ph type="title"/>
          </p:nvPr>
        </p:nvSpPr>
        <p:spPr>
          <a:xfrm>
            <a:off x="1871133" y="740834"/>
            <a:ext cx="8763000" cy="649817"/>
          </a:xfrm>
        </p:spPr>
        <p:txBody>
          <a:bodyPr/>
          <a:lstStyle/>
          <a:p>
            <a:r>
              <a:rPr lang="zh-CN" altLang="en-US" sz="3200" dirty="0" smtClean="0">
                <a:solidFill>
                  <a:srgbClr val="0070C0"/>
                </a:solidFill>
              </a:rPr>
              <a:t>公正司法</a:t>
            </a:r>
          </a:p>
        </p:txBody>
      </p:sp>
      <p:sp>
        <p:nvSpPr>
          <p:cNvPr id="70659" name="矩形 3"/>
          <p:cNvSpPr>
            <a:spLocks noChangeArrowheads="1"/>
          </p:cNvSpPr>
          <p:nvPr/>
        </p:nvSpPr>
        <p:spPr bwMode="auto">
          <a:xfrm>
            <a:off x="1077385" y="1316567"/>
            <a:ext cx="7776633" cy="3239344"/>
          </a:xfrm>
          <a:prstGeom prst="rect">
            <a:avLst/>
          </a:prstGeom>
          <a:noFill/>
          <a:ln w="9525">
            <a:noFill/>
            <a:miter lim="800000"/>
          </a:ln>
        </p:spPr>
        <p:txBody>
          <a:bodyPr lIns="121917" tIns="60958" rIns="121917" bIns="60958">
            <a:spAutoFit/>
          </a:bodyPr>
          <a:lstStyle/>
          <a:p>
            <a:pPr eaLnBrk="1" hangingPunct="1">
              <a:lnSpc>
                <a:spcPct val="250000"/>
              </a:lnSpc>
            </a:pPr>
            <a:r>
              <a:rPr lang="zh-CN" altLang="en-US" sz="2700" dirty="0">
                <a:solidFill>
                  <a:srgbClr val="000000"/>
                </a:solidFill>
              </a:rPr>
              <a:t>公正司法是维护社会公平正义的最后一道防线。</a:t>
            </a:r>
            <a:endParaRPr lang="en-US" altLang="zh-CN" sz="2700" dirty="0">
              <a:solidFill>
                <a:srgbClr val="000000"/>
              </a:solidFill>
            </a:endParaRPr>
          </a:p>
          <a:p>
            <a:pPr eaLnBrk="1" hangingPunct="1">
              <a:lnSpc>
                <a:spcPct val="250000"/>
              </a:lnSpc>
            </a:pPr>
            <a:endParaRPr lang="en-US" altLang="zh-CN" sz="2700" dirty="0">
              <a:solidFill>
                <a:srgbClr val="000000"/>
              </a:solidFill>
            </a:endParaRPr>
          </a:p>
          <a:p>
            <a:pPr eaLnBrk="1" hangingPunct="1">
              <a:lnSpc>
                <a:spcPct val="250000"/>
              </a:lnSpc>
            </a:pPr>
            <a:r>
              <a:rPr lang="en-US" altLang="zh-CN" sz="2700" dirty="0">
                <a:solidFill>
                  <a:srgbClr val="002060"/>
                </a:solidFill>
              </a:rPr>
              <a:t>《</a:t>
            </a:r>
            <a:r>
              <a:rPr lang="zh-CN" altLang="en-US" sz="2700" dirty="0">
                <a:solidFill>
                  <a:srgbClr val="002060"/>
                </a:solidFill>
              </a:rPr>
              <a:t>公正司法</a:t>
            </a:r>
            <a:r>
              <a:rPr lang="en-US" altLang="zh-CN" sz="2700" dirty="0">
                <a:solidFill>
                  <a:srgbClr val="002060"/>
                </a:solidFill>
              </a:rPr>
              <a:t>》</a:t>
            </a:r>
            <a:r>
              <a:rPr lang="zh-CN" altLang="en-US" sz="2700" dirty="0">
                <a:solidFill>
                  <a:srgbClr val="002060"/>
                </a:solidFill>
              </a:rPr>
              <a:t>视频</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标题 1"/>
          <p:cNvSpPr>
            <a:spLocks noGrp="1"/>
          </p:cNvSpPr>
          <p:nvPr>
            <p:ph type="title"/>
          </p:nvPr>
        </p:nvSpPr>
        <p:spPr>
          <a:xfrm>
            <a:off x="1583267" y="836084"/>
            <a:ext cx="8763000" cy="649816"/>
          </a:xfrm>
        </p:spPr>
        <p:txBody>
          <a:bodyPr/>
          <a:lstStyle/>
          <a:p>
            <a:r>
              <a:rPr lang="zh-CN" altLang="en-US" sz="3200" dirty="0" smtClean="0">
                <a:solidFill>
                  <a:srgbClr val="0070C0"/>
                </a:solidFill>
              </a:rPr>
              <a:t>全民守法</a:t>
            </a:r>
          </a:p>
        </p:txBody>
      </p:sp>
      <p:sp>
        <p:nvSpPr>
          <p:cNvPr id="71683" name="矩形 3"/>
          <p:cNvSpPr>
            <a:spLocks noChangeArrowheads="1"/>
          </p:cNvSpPr>
          <p:nvPr/>
        </p:nvSpPr>
        <p:spPr bwMode="auto">
          <a:xfrm>
            <a:off x="814918" y="2084918"/>
            <a:ext cx="10394949" cy="1161852"/>
          </a:xfrm>
          <a:prstGeom prst="rect">
            <a:avLst/>
          </a:prstGeom>
          <a:noFill/>
          <a:ln w="9525">
            <a:noFill/>
            <a:miter lim="800000"/>
          </a:ln>
        </p:spPr>
        <p:txBody>
          <a:bodyPr lIns="121917" tIns="60958" rIns="121917" bIns="60958">
            <a:spAutoFit/>
          </a:bodyPr>
          <a:lstStyle/>
          <a:p>
            <a:pPr eaLnBrk="1" hangingPunct="1">
              <a:lnSpc>
                <a:spcPct val="250000"/>
              </a:lnSpc>
            </a:pPr>
            <a:r>
              <a:rPr lang="zh-CN" altLang="en-US" sz="2700" dirty="0">
                <a:solidFill>
                  <a:srgbClr val="000000"/>
                </a:solidFill>
              </a:rPr>
              <a:t>“邦国虽有良法，要是人民不能全部遵循，仍然不能法治。”</a:t>
            </a:r>
            <a:endParaRPr lang="zh-CN" altLang="en-US" sz="2700" dirty="0">
              <a:solidFill>
                <a:srgbClr val="002060"/>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内容占位符 4"/>
          <p:cNvSpPr>
            <a:spLocks noGrp="1"/>
          </p:cNvSpPr>
          <p:nvPr>
            <p:ph idx="1"/>
          </p:nvPr>
        </p:nvSpPr>
        <p:spPr>
          <a:xfrm>
            <a:off x="624417" y="1350434"/>
            <a:ext cx="10972800" cy="4527551"/>
          </a:xfrm>
        </p:spPr>
        <p:txBody>
          <a:bodyPr/>
          <a:lstStyle/>
          <a:p>
            <a:pPr>
              <a:lnSpc>
                <a:spcPct val="200000"/>
              </a:lnSpc>
            </a:pPr>
            <a:r>
              <a:rPr lang="zh-CN" altLang="en-US" dirty="0" smtClean="0"/>
              <a:t>中国特色社会主义法治道路，明确了建设社会主义法治国家的性质和方向，是社会主义法治建设成就和经验的集中体现，是中国特色社会主义道路在法治领域的具体体现，是建设社会主义法治国家的正确道路。走中国特色社会主义法治道路，</a:t>
            </a:r>
            <a:r>
              <a:rPr lang="zh-CN" altLang="en-US" dirty="0" smtClean="0">
                <a:solidFill>
                  <a:srgbClr val="FF0000"/>
                </a:solidFill>
              </a:rPr>
              <a:t>必须坚持中国共产党的领导</a:t>
            </a:r>
            <a:r>
              <a:rPr lang="en-US" altLang="zh-CN" dirty="0" smtClean="0">
                <a:solidFill>
                  <a:srgbClr val="FF0000"/>
                </a:solidFill>
              </a:rPr>
              <a:t>,</a:t>
            </a:r>
            <a:r>
              <a:rPr lang="zh-CN" altLang="en-US" dirty="0" smtClean="0">
                <a:solidFill>
                  <a:srgbClr val="FF0000"/>
                </a:solidFill>
              </a:rPr>
              <a:t>坚持人民主体地位，坚持法律面前人人平等，坚持依法治国和以德治国相结合，坚持从中国实际出发。</a:t>
            </a:r>
          </a:p>
          <a:p>
            <a:endParaRPr lang="zh-CN" altLang="en-US" dirty="0" smtClean="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bwMode="auto">
          <a:xfrm>
            <a:off x="476251" y="666751"/>
            <a:ext cx="11334749" cy="1293283"/>
          </a:xfrm>
          <a:prstGeom prst="rect">
            <a:avLst/>
          </a:prstGeom>
          <a:noFill/>
          <a:ln w="9525">
            <a:noFill/>
            <a:miter lim="800000"/>
          </a:ln>
        </p:spPr>
        <p:txBody>
          <a:bodyPr vert="horz" wrap="square" lIns="0" tIns="45720" rIns="0" bIns="0" numCol="1" anchor="b" anchorCtr="0" compatLnSpc="1">
            <a:normAutofit fontScale="90000" lnSpcReduction="10000"/>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5000" b="0" i="0" u="none" strike="noStrike" kern="1200" cap="none" spc="0" normalizeH="0" baseline="0" noProof="0" dirty="0" smtClean="0">
                <a:ln>
                  <a:noFill/>
                </a:ln>
                <a:solidFill>
                  <a:schemeClr val="tx2"/>
                </a:solidFill>
                <a:effectLst/>
                <a:uLnTx/>
                <a:uFillTx/>
                <a:latin typeface="+mj-lt"/>
                <a:ea typeface="+mj-ea"/>
                <a:cs typeface="+mj-cs"/>
              </a:rPr>
              <a:t>第四节 坚持走中国特色</a:t>
            </a:r>
            <a:r>
              <a:rPr kumimoji="0" lang="en-US" altLang="zh-CN" sz="5000" b="0" i="0" u="none" strike="noStrike" kern="1200" cap="none" spc="0" normalizeH="0" baseline="0" noProof="0" dirty="0" smtClean="0">
                <a:ln>
                  <a:noFill/>
                </a:ln>
                <a:solidFill>
                  <a:schemeClr val="tx2"/>
                </a:solidFill>
                <a:effectLst/>
                <a:uLnTx/>
                <a:uFillTx/>
                <a:latin typeface="+mj-lt"/>
                <a:ea typeface="+mj-ea"/>
                <a:cs typeface="+mj-cs"/>
              </a:rPr>
              <a:t/>
            </a:r>
            <a:br>
              <a:rPr kumimoji="0" lang="en-US" altLang="zh-CN" sz="5000" b="0" i="0" u="none" strike="noStrike" kern="1200" cap="none" spc="0" normalizeH="0" baseline="0" noProof="0" dirty="0" smtClean="0">
                <a:ln>
                  <a:noFill/>
                </a:ln>
                <a:solidFill>
                  <a:schemeClr val="tx2"/>
                </a:solidFill>
                <a:effectLst/>
                <a:uLnTx/>
                <a:uFillTx/>
                <a:latin typeface="+mj-lt"/>
                <a:ea typeface="+mj-ea"/>
                <a:cs typeface="+mj-cs"/>
              </a:rPr>
            </a:br>
            <a:r>
              <a:rPr kumimoji="0" lang="zh-CN" altLang="en-US" sz="5000" b="0" i="0" u="none" strike="noStrike" kern="1200" cap="none" spc="0" normalizeH="0" baseline="0" noProof="0" dirty="0" smtClean="0">
                <a:ln>
                  <a:noFill/>
                </a:ln>
                <a:solidFill>
                  <a:schemeClr val="tx2"/>
                </a:solidFill>
                <a:effectLst/>
                <a:uLnTx/>
                <a:uFillTx/>
                <a:latin typeface="+mj-lt"/>
                <a:ea typeface="+mj-ea"/>
                <a:cs typeface="+mj-cs"/>
              </a:rPr>
              <a:t>社会主义法治道路</a:t>
            </a:r>
            <a:endParaRPr kumimoji="0" lang="zh-CN" altLang="en-US" sz="5000" b="0" i="0" u="none" strike="noStrike" kern="1200" cap="none" spc="0" normalizeH="0" baseline="0" noProof="0" dirty="0">
              <a:ln>
                <a:noFill/>
              </a:ln>
              <a:solidFill>
                <a:schemeClr val="tx2"/>
              </a:solidFill>
              <a:effectLst/>
              <a:uLnTx/>
              <a:uFillTx/>
              <a:latin typeface="+mj-lt"/>
              <a:ea typeface="+mj-ea"/>
              <a:cs typeface="+mj-cs"/>
            </a:endParaRPr>
          </a:p>
        </p:txBody>
      </p:sp>
      <p:sp>
        <p:nvSpPr>
          <p:cNvPr id="5" name="副标题 2"/>
          <p:cNvSpPr txBox="1"/>
          <p:nvPr/>
        </p:nvSpPr>
        <p:spPr bwMode="auto">
          <a:xfrm>
            <a:off x="4176184" y="2948518"/>
            <a:ext cx="7103533" cy="3337983"/>
          </a:xfrm>
          <a:prstGeom prst="rect">
            <a:avLst/>
          </a:prstGeom>
          <a:noFill/>
          <a:ln w="9525">
            <a:noFill/>
            <a:miter lim="800000"/>
          </a:ln>
        </p:spPr>
        <p:txBody>
          <a:bodyPr vert="horz" wrap="square" lIns="91440" tIns="45720" rIns="91440" bIns="45720" numCol="1" anchor="t" anchorCtr="0" compatLnSpc="1">
            <a:normAutofit lnSpcReduction="10000"/>
          </a:bodyPr>
          <a:lstStyle/>
          <a:p>
            <a:pPr marL="273050" marR="0" lvl="0" indent="-273050" algn="l" defTabSz="914400" rtl="0" eaLnBrk="1" fontAlgn="base" latinLnBrk="0" hangingPunct="1">
              <a:lnSpc>
                <a:spcPct val="150000"/>
              </a:lnSpc>
              <a:spcBef>
                <a:spcPct val="20000"/>
              </a:spcBef>
              <a:spcAft>
                <a:spcPct val="0"/>
              </a:spcAft>
              <a:buClr>
                <a:srgbClr val="0BD0D9"/>
              </a:buClr>
              <a:buSzPct val="95000"/>
              <a:buFont typeface="Wingdings 2" panose="05020102010507070707" pitchFamily="18" charset="2"/>
              <a:buChar char=""/>
              <a:defRPr/>
            </a:pPr>
            <a:r>
              <a:rPr kumimoji="0" lang="zh-CN" altLang="en-US" sz="2700" b="0" i="0" u="none" strike="noStrike" kern="1200" cap="none" spc="0" normalizeH="0" baseline="0" noProof="0" smtClean="0">
                <a:ln>
                  <a:noFill/>
                </a:ln>
                <a:solidFill>
                  <a:schemeClr val="tx1"/>
                </a:solidFill>
                <a:effectLst/>
                <a:uLnTx/>
                <a:uFillTx/>
                <a:latin typeface="+mn-lt"/>
                <a:ea typeface="+mn-ea"/>
                <a:cs typeface="+mn-cs"/>
              </a:rPr>
              <a:t>一、坚持中国共产党的领导</a:t>
            </a:r>
          </a:p>
          <a:p>
            <a:pPr marL="273050" marR="0" lvl="0" indent="-273050" algn="l" defTabSz="914400" rtl="0" eaLnBrk="1" fontAlgn="base" latinLnBrk="0" hangingPunct="1">
              <a:lnSpc>
                <a:spcPct val="150000"/>
              </a:lnSpc>
              <a:spcBef>
                <a:spcPct val="20000"/>
              </a:spcBef>
              <a:spcAft>
                <a:spcPct val="0"/>
              </a:spcAft>
              <a:buClr>
                <a:srgbClr val="0BD0D9"/>
              </a:buClr>
              <a:buSzPct val="95000"/>
              <a:buFont typeface="Wingdings 2" panose="05020102010507070707" pitchFamily="18" charset="2"/>
              <a:buChar char=""/>
              <a:defRPr/>
            </a:pPr>
            <a:r>
              <a:rPr kumimoji="0" lang="zh-CN" altLang="en-US" sz="2700" b="0" i="0" u="none" strike="noStrike" kern="1200" cap="none" spc="0" normalizeH="0" baseline="0" noProof="0" smtClean="0">
                <a:ln>
                  <a:noFill/>
                </a:ln>
                <a:solidFill>
                  <a:schemeClr val="tx1"/>
                </a:solidFill>
                <a:effectLst/>
                <a:uLnTx/>
                <a:uFillTx/>
                <a:latin typeface="+mn-lt"/>
                <a:ea typeface="+mn-ea"/>
                <a:cs typeface="+mn-cs"/>
              </a:rPr>
              <a:t>二、坚持人民主体地位</a:t>
            </a:r>
          </a:p>
          <a:p>
            <a:pPr marL="273050" marR="0" lvl="0" indent="-273050" algn="l" defTabSz="914400" rtl="0" eaLnBrk="1" fontAlgn="base" latinLnBrk="0" hangingPunct="1">
              <a:lnSpc>
                <a:spcPct val="150000"/>
              </a:lnSpc>
              <a:spcBef>
                <a:spcPct val="20000"/>
              </a:spcBef>
              <a:spcAft>
                <a:spcPct val="0"/>
              </a:spcAft>
              <a:buClr>
                <a:srgbClr val="0BD0D9"/>
              </a:buClr>
              <a:buSzPct val="95000"/>
              <a:buFont typeface="Wingdings 2" panose="05020102010507070707" pitchFamily="18" charset="2"/>
              <a:buChar char=""/>
              <a:defRPr/>
            </a:pPr>
            <a:r>
              <a:rPr kumimoji="0" lang="zh-CN" altLang="en-US" sz="2700" b="0" i="0" u="none" strike="noStrike" kern="1200" cap="none" spc="0" normalizeH="0" baseline="0" noProof="0" smtClean="0">
                <a:ln>
                  <a:noFill/>
                </a:ln>
                <a:solidFill>
                  <a:schemeClr val="tx1"/>
                </a:solidFill>
                <a:effectLst/>
                <a:uLnTx/>
                <a:uFillTx/>
                <a:latin typeface="+mn-lt"/>
                <a:ea typeface="+mn-ea"/>
                <a:cs typeface="+mn-cs"/>
              </a:rPr>
              <a:t>三、坚持法律面前人人平等</a:t>
            </a:r>
            <a:endParaRPr kumimoji="0" lang="en-US" altLang="zh-CN" sz="2700" b="0" i="0" u="none" strike="noStrike" kern="1200" cap="none" spc="0" normalizeH="0" baseline="0" noProof="0" smtClean="0">
              <a:ln>
                <a:noFill/>
              </a:ln>
              <a:solidFill>
                <a:schemeClr val="tx1"/>
              </a:solidFill>
              <a:effectLst/>
              <a:uLnTx/>
              <a:uFillTx/>
              <a:latin typeface="+mn-lt"/>
              <a:ea typeface="+mn-ea"/>
              <a:cs typeface="+mn-cs"/>
            </a:endParaRPr>
          </a:p>
          <a:p>
            <a:pPr marL="273050" marR="0" lvl="0" indent="-273050" algn="l" defTabSz="914400" rtl="0" eaLnBrk="1" fontAlgn="base" latinLnBrk="0" hangingPunct="1">
              <a:lnSpc>
                <a:spcPct val="150000"/>
              </a:lnSpc>
              <a:spcBef>
                <a:spcPct val="20000"/>
              </a:spcBef>
              <a:spcAft>
                <a:spcPct val="0"/>
              </a:spcAft>
              <a:buClr>
                <a:srgbClr val="0BD0D9"/>
              </a:buClr>
              <a:buSzPct val="95000"/>
              <a:buFont typeface="Wingdings 2" panose="05020102010507070707" pitchFamily="18" charset="2"/>
              <a:buChar char=""/>
              <a:defRPr/>
            </a:pPr>
            <a:r>
              <a:rPr kumimoji="0" lang="zh-CN" altLang="en-US" sz="2700" b="0" i="0" u="none" strike="noStrike" kern="1200" cap="none" spc="0" normalizeH="0" baseline="0" noProof="0" smtClean="0">
                <a:ln>
                  <a:noFill/>
                </a:ln>
                <a:solidFill>
                  <a:schemeClr val="tx1"/>
                </a:solidFill>
                <a:effectLst/>
                <a:uLnTx/>
                <a:uFillTx/>
                <a:latin typeface="+mn-lt"/>
                <a:ea typeface="+mn-ea"/>
                <a:cs typeface="+mn-cs"/>
              </a:rPr>
              <a:t>四、坚持依法治国和以德治国相结合</a:t>
            </a:r>
            <a:endParaRPr kumimoji="0" lang="en-US" altLang="zh-CN" sz="2700" b="0" i="0" u="none" strike="noStrike" kern="1200" cap="none" spc="0" normalizeH="0" baseline="0" noProof="0" smtClean="0">
              <a:ln>
                <a:noFill/>
              </a:ln>
              <a:solidFill>
                <a:schemeClr val="tx1"/>
              </a:solidFill>
              <a:effectLst/>
              <a:uLnTx/>
              <a:uFillTx/>
              <a:latin typeface="+mn-lt"/>
              <a:ea typeface="+mn-ea"/>
              <a:cs typeface="+mn-cs"/>
            </a:endParaRPr>
          </a:p>
          <a:p>
            <a:pPr marL="273050" marR="0" lvl="0" indent="-273050" algn="l" defTabSz="914400" rtl="0" eaLnBrk="1" fontAlgn="base" latinLnBrk="0" hangingPunct="1">
              <a:lnSpc>
                <a:spcPct val="150000"/>
              </a:lnSpc>
              <a:spcBef>
                <a:spcPct val="20000"/>
              </a:spcBef>
              <a:spcAft>
                <a:spcPct val="0"/>
              </a:spcAft>
              <a:buClr>
                <a:srgbClr val="0BD0D9"/>
              </a:buClr>
              <a:buSzPct val="95000"/>
              <a:buFont typeface="Wingdings 2" panose="05020102010507070707" pitchFamily="18" charset="2"/>
              <a:buChar char=""/>
              <a:defRPr/>
            </a:pPr>
            <a:r>
              <a:rPr kumimoji="0" lang="zh-CN" altLang="en-US" sz="2700" b="0" i="0" u="none" strike="noStrike" kern="1200" cap="none" spc="0" normalizeH="0" baseline="0" noProof="0" smtClean="0">
                <a:ln>
                  <a:noFill/>
                </a:ln>
                <a:solidFill>
                  <a:schemeClr val="tx1"/>
                </a:solidFill>
                <a:effectLst/>
                <a:uLnTx/>
                <a:uFillTx/>
                <a:latin typeface="+mn-lt"/>
                <a:ea typeface="+mn-ea"/>
                <a:cs typeface="+mn-cs"/>
              </a:rPr>
              <a:t>五、坚持从中国实际出发</a:t>
            </a:r>
            <a:endParaRPr kumimoji="0" lang="zh-CN" altLang="en-US" sz="27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3"/>
          <p:cNvPicPr>
            <a:picLocks noChangeAspect="1" noChangeArrowheads="1"/>
          </p:cNvPicPr>
          <p:nvPr/>
        </p:nvPicPr>
        <p:blipFill>
          <a:blip r:embed="rId2" cstate="print"/>
          <a:srcRect l="13295" t="25879" r="27637" b="24336"/>
          <a:stretch>
            <a:fillRect/>
          </a:stretch>
        </p:blipFill>
        <p:spPr bwMode="auto">
          <a:xfrm>
            <a:off x="814917" y="2921001"/>
            <a:ext cx="2590800" cy="3086100"/>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标题 1"/>
          <p:cNvSpPr>
            <a:spLocks noGrp="1"/>
          </p:cNvSpPr>
          <p:nvPr>
            <p:ph type="title"/>
          </p:nvPr>
        </p:nvSpPr>
        <p:spPr/>
        <p:txBody>
          <a:bodyPr/>
          <a:lstStyle/>
          <a:p>
            <a:r>
              <a:rPr lang="zh-CN" altLang="en-US" sz="4300" dirty="0" smtClean="0"/>
              <a:t>一、坚持中国共产党的领导</a:t>
            </a:r>
          </a:p>
        </p:txBody>
      </p:sp>
      <p:pic>
        <p:nvPicPr>
          <p:cNvPr id="74755" name="内容占位符 8" descr="QQ截图20180331052750.png"/>
          <p:cNvPicPr>
            <a:picLocks noGrp="1" noChangeAspect="1"/>
          </p:cNvPicPr>
          <p:nvPr>
            <p:ph idx="1"/>
          </p:nvPr>
        </p:nvPicPr>
        <p:blipFill>
          <a:blip r:embed="rId3" cstate="print"/>
          <a:srcRect/>
          <a:stretch>
            <a:fillRect/>
          </a:stretch>
        </p:blipFill>
        <p:spPr>
          <a:xfrm>
            <a:off x="2571751" y="1714500"/>
            <a:ext cx="6921500" cy="4445000"/>
          </a:xfrm>
        </p:spPr>
      </p:pic>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bwMode="auto">
          <a:xfrm>
            <a:off x="1102785" y="1123952"/>
            <a:ext cx="10035116" cy="817033"/>
          </a:xfrm>
          <a:prstGeom prst="rect">
            <a:avLst/>
          </a:prstGeom>
          <a:noFill/>
          <a:ln w="9525">
            <a:noFill/>
            <a:miter lim="800000"/>
          </a:ln>
        </p:spPr>
        <p:txBody>
          <a:bodyPr vert="horz" wrap="square" lIns="0" tIns="45720" rIns="0" bIns="0" numCol="1" anchor="b"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5000" b="0" i="0" u="none" strike="noStrike" kern="1200" cap="none" spc="0" normalizeH="0" baseline="0" noProof="0" smtClean="0">
                <a:ln>
                  <a:noFill/>
                </a:ln>
                <a:solidFill>
                  <a:schemeClr val="tx2"/>
                </a:solidFill>
                <a:effectLst/>
                <a:uLnTx/>
                <a:uFillTx/>
                <a:latin typeface="+mj-lt"/>
                <a:ea typeface="+mj-ea"/>
                <a:cs typeface="+mj-cs"/>
              </a:rPr>
              <a:t>第一节  社会主义法律的特征和运行</a:t>
            </a:r>
            <a:endParaRPr kumimoji="0" lang="zh-CN" altLang="en-US" sz="5000" b="0" i="0" u="none" strike="noStrike" kern="1200" cap="none" spc="0" normalizeH="0" baseline="0" noProof="0">
              <a:ln>
                <a:noFill/>
              </a:ln>
              <a:solidFill>
                <a:schemeClr val="tx2"/>
              </a:solidFill>
              <a:effectLst/>
              <a:uLnTx/>
              <a:uFillTx/>
              <a:latin typeface="+mj-lt"/>
              <a:ea typeface="+mj-ea"/>
              <a:cs typeface="+mj-cs"/>
            </a:endParaRPr>
          </a:p>
        </p:txBody>
      </p:sp>
      <p:sp>
        <p:nvSpPr>
          <p:cNvPr id="5" name="副标题 2"/>
          <p:cNvSpPr txBox="1"/>
          <p:nvPr/>
        </p:nvSpPr>
        <p:spPr bwMode="auto">
          <a:xfrm>
            <a:off x="4176184" y="2948518"/>
            <a:ext cx="7103533" cy="2880783"/>
          </a:xfrm>
          <a:prstGeom prst="rect">
            <a:avLst/>
          </a:prstGeom>
          <a:noFill/>
          <a:ln w="9525">
            <a:noFill/>
            <a:miter lim="800000"/>
          </a:ln>
        </p:spPr>
        <p:txBody>
          <a:bodyPr vert="horz" wrap="square" lIns="91440" tIns="45720" rIns="91440" bIns="45720" numCol="1" anchor="t" anchorCtr="0" compatLnSpc="1"/>
          <a:lstStyle/>
          <a:p>
            <a:pPr marL="273050" marR="0" lvl="0" indent="-273050" algn="l" defTabSz="914400" rtl="0" eaLnBrk="1" fontAlgn="base" latinLnBrk="0" hangingPunct="1">
              <a:lnSpc>
                <a:spcPct val="150000"/>
              </a:lnSpc>
              <a:spcBef>
                <a:spcPct val="20000"/>
              </a:spcBef>
              <a:spcAft>
                <a:spcPct val="0"/>
              </a:spcAft>
              <a:buClr>
                <a:srgbClr val="0BD0D9"/>
              </a:buClr>
              <a:buSzPct val="95000"/>
              <a:buFont typeface="Wingdings 2" panose="05020102010507070707" pitchFamily="18" charset="2"/>
              <a:buChar char=""/>
              <a:defRPr/>
            </a:pPr>
            <a:r>
              <a:rPr kumimoji="0" lang="zh-CN" altLang="en-US" sz="3200" b="0" i="0" u="none" strike="noStrike" kern="1200" cap="none" spc="0" normalizeH="0" baseline="0" noProof="0" dirty="0" smtClean="0">
                <a:ln>
                  <a:noFill/>
                </a:ln>
                <a:solidFill>
                  <a:schemeClr val="tx1"/>
                </a:solidFill>
                <a:effectLst/>
                <a:uLnTx/>
                <a:uFillTx/>
                <a:latin typeface="+mn-lt"/>
                <a:ea typeface="+mn-ea"/>
                <a:cs typeface="+mn-cs"/>
              </a:rPr>
              <a:t>一、法律及其历史发展</a:t>
            </a:r>
          </a:p>
          <a:p>
            <a:pPr marL="273050" marR="0" lvl="0" indent="-273050" algn="l" defTabSz="914400" rtl="0" eaLnBrk="1" fontAlgn="base" latinLnBrk="0" hangingPunct="1">
              <a:lnSpc>
                <a:spcPct val="150000"/>
              </a:lnSpc>
              <a:spcBef>
                <a:spcPct val="20000"/>
              </a:spcBef>
              <a:spcAft>
                <a:spcPct val="0"/>
              </a:spcAft>
              <a:buClr>
                <a:srgbClr val="0BD0D9"/>
              </a:buClr>
              <a:buSzPct val="95000"/>
              <a:buFont typeface="Wingdings 2" panose="05020102010507070707" pitchFamily="18" charset="2"/>
              <a:buChar char=""/>
              <a:defRPr/>
            </a:pPr>
            <a:r>
              <a:rPr kumimoji="0" lang="zh-CN" altLang="en-US" sz="3200" b="0" i="0" u="none" strike="noStrike" kern="1200" cap="none" spc="0" normalizeH="0" baseline="0" noProof="0" dirty="0" smtClean="0">
                <a:ln>
                  <a:noFill/>
                </a:ln>
                <a:solidFill>
                  <a:schemeClr val="tx1"/>
                </a:solidFill>
                <a:effectLst/>
                <a:uLnTx/>
                <a:uFillTx/>
                <a:latin typeface="+mn-lt"/>
                <a:ea typeface="+mn-ea"/>
                <a:cs typeface="+mn-cs"/>
              </a:rPr>
              <a:t>二、我国社会主义法律的本质特征</a:t>
            </a:r>
          </a:p>
          <a:p>
            <a:pPr marL="273050" marR="0" lvl="0" indent="-273050" algn="l" defTabSz="914400" rtl="0" eaLnBrk="1" fontAlgn="base" latinLnBrk="0" hangingPunct="1">
              <a:lnSpc>
                <a:spcPct val="150000"/>
              </a:lnSpc>
              <a:spcBef>
                <a:spcPct val="20000"/>
              </a:spcBef>
              <a:spcAft>
                <a:spcPct val="0"/>
              </a:spcAft>
              <a:buClr>
                <a:srgbClr val="0BD0D9"/>
              </a:buClr>
              <a:buSzPct val="95000"/>
              <a:buFont typeface="Wingdings 2" panose="05020102010507070707" pitchFamily="18" charset="2"/>
              <a:buChar char=""/>
              <a:defRPr/>
            </a:pPr>
            <a:r>
              <a:rPr kumimoji="0" lang="zh-CN" altLang="en-US" sz="3200" b="0" i="0" u="none" strike="noStrike" kern="1200" cap="none" spc="0" normalizeH="0" baseline="0" noProof="0" dirty="0" smtClean="0">
                <a:ln>
                  <a:noFill/>
                </a:ln>
                <a:solidFill>
                  <a:schemeClr val="tx1"/>
                </a:solidFill>
                <a:effectLst/>
                <a:uLnTx/>
                <a:uFillTx/>
                <a:latin typeface="+mn-lt"/>
                <a:ea typeface="+mn-ea"/>
                <a:cs typeface="+mn-cs"/>
              </a:rPr>
              <a:t>三、我国社会主义法律的运行</a:t>
            </a:r>
            <a:endParaRPr kumimoji="0" lang="zh-CN" altLang="en-US" sz="32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3"/>
          <p:cNvPicPr>
            <a:picLocks noChangeAspect="1" noChangeArrowheads="1"/>
          </p:cNvPicPr>
          <p:nvPr/>
        </p:nvPicPr>
        <p:blipFill>
          <a:blip r:embed="rId2" cstate="print"/>
          <a:srcRect l="13295" t="25879" r="27637" b="24336"/>
          <a:stretch>
            <a:fillRect/>
          </a:stretch>
        </p:blipFill>
        <p:spPr bwMode="auto">
          <a:xfrm>
            <a:off x="814917" y="2921001"/>
            <a:ext cx="2590800" cy="3086100"/>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标题 1"/>
          <p:cNvSpPr>
            <a:spLocks noGrp="1"/>
          </p:cNvSpPr>
          <p:nvPr>
            <p:ph type="title"/>
          </p:nvPr>
        </p:nvSpPr>
        <p:spPr/>
        <p:txBody>
          <a:bodyPr/>
          <a:lstStyle/>
          <a:p>
            <a:r>
              <a:rPr lang="zh-CN" altLang="en-US" sz="4300" dirty="0" smtClean="0"/>
              <a:t>一、坚持中国共产党的领导</a:t>
            </a:r>
          </a:p>
        </p:txBody>
      </p:sp>
      <p:sp>
        <p:nvSpPr>
          <p:cNvPr id="75779" name="内容占位符 3"/>
          <p:cNvSpPr>
            <a:spLocks noGrp="1"/>
          </p:cNvSpPr>
          <p:nvPr>
            <p:ph idx="1"/>
          </p:nvPr>
        </p:nvSpPr>
        <p:spPr>
          <a:xfrm>
            <a:off x="624417" y="1350434"/>
            <a:ext cx="10972800" cy="4527551"/>
          </a:xfrm>
        </p:spPr>
        <p:txBody>
          <a:bodyPr/>
          <a:lstStyle/>
          <a:p>
            <a:pPr>
              <a:lnSpc>
                <a:spcPct val="150000"/>
              </a:lnSpc>
            </a:pPr>
            <a:r>
              <a:rPr lang="zh-CN" altLang="en-US" smtClean="0"/>
              <a:t>党的领导是中国特色社会主义最本质的特征，是社会主义法治最根本的保证。</a:t>
            </a:r>
            <a:endParaRPr lang="en-US" altLang="zh-CN" smtClean="0"/>
          </a:p>
          <a:p>
            <a:pPr>
              <a:lnSpc>
                <a:spcPct val="150000"/>
              </a:lnSpc>
            </a:pPr>
            <a:r>
              <a:rPr lang="zh-CN" altLang="en-US" smtClean="0"/>
              <a:t>“我们讲依宪治国、依宪执政，不是要否定和放弃党的领导，而是强调党领导人民制定宪法和法律，党领导人民执行宪法和法律，党自身必须在宪法和法律范围内活动。”</a:t>
            </a:r>
            <a:endParaRPr lang="en-US" altLang="zh-CN" smtClean="0"/>
          </a:p>
          <a:p>
            <a:pPr algn="r">
              <a:lnSpc>
                <a:spcPct val="150000"/>
              </a:lnSpc>
            </a:pPr>
            <a:r>
              <a:rPr lang="en-US" altLang="zh-CN" smtClean="0"/>
              <a:t>——</a:t>
            </a:r>
            <a:r>
              <a:rPr lang="zh-CN" altLang="en-US" smtClean="0"/>
              <a:t>习近平</a:t>
            </a:r>
          </a:p>
          <a:p>
            <a:endParaRPr lang="zh-CN" altLang="en-US" smtClean="0"/>
          </a:p>
        </p:txBody>
      </p:sp>
    </p:spTree>
    <p:custDataLst>
      <p:tags r:id="rId1"/>
    </p:custData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标题 1"/>
          <p:cNvSpPr>
            <a:spLocks noGrp="1"/>
          </p:cNvSpPr>
          <p:nvPr>
            <p:ph type="title"/>
          </p:nvPr>
        </p:nvSpPr>
        <p:spPr/>
        <p:txBody>
          <a:bodyPr/>
          <a:lstStyle/>
          <a:p>
            <a:r>
              <a:rPr lang="zh-CN" altLang="en-US" sz="4300" dirty="0" smtClean="0"/>
              <a:t>一、坚持中国共产党的领导</a:t>
            </a:r>
          </a:p>
        </p:txBody>
      </p:sp>
      <p:sp>
        <p:nvSpPr>
          <p:cNvPr id="76803" name="内容占位符 3"/>
          <p:cNvSpPr>
            <a:spLocks noGrp="1"/>
          </p:cNvSpPr>
          <p:nvPr>
            <p:ph idx="1"/>
          </p:nvPr>
        </p:nvSpPr>
        <p:spPr>
          <a:xfrm>
            <a:off x="624417" y="1350434"/>
            <a:ext cx="10972800" cy="4527551"/>
          </a:xfrm>
        </p:spPr>
        <p:txBody>
          <a:bodyPr/>
          <a:lstStyle/>
          <a:p>
            <a:pPr>
              <a:lnSpc>
                <a:spcPct val="150000"/>
              </a:lnSpc>
            </a:pPr>
            <a:r>
              <a:rPr lang="zh-CN" altLang="en-US" sz="2400" dirty="0" smtClean="0">
                <a:solidFill>
                  <a:srgbClr val="FF0000"/>
                </a:solidFill>
              </a:rPr>
              <a:t>党领导立法</a:t>
            </a:r>
            <a:r>
              <a:rPr lang="zh-CN" altLang="en-US" sz="2400" dirty="0" smtClean="0"/>
              <a:t>，抓住提高立法质量这个关键，完善以宪法为核心的中国特色社会主义法律体系，坚持立法先行，发挥立法的引领和推动作用。</a:t>
            </a:r>
            <a:endParaRPr lang="en-US" altLang="zh-CN" sz="2400" dirty="0" smtClean="0"/>
          </a:p>
          <a:p>
            <a:pPr>
              <a:lnSpc>
                <a:spcPct val="150000"/>
              </a:lnSpc>
            </a:pPr>
            <a:r>
              <a:rPr lang="zh-CN" altLang="en-US" sz="2400" dirty="0" smtClean="0">
                <a:solidFill>
                  <a:srgbClr val="FF0000"/>
                </a:solidFill>
              </a:rPr>
              <a:t>党保证执法</a:t>
            </a:r>
            <a:r>
              <a:rPr lang="zh-CN" altLang="en-US" sz="2400" dirty="0" smtClean="0"/>
              <a:t>，深入推进依法行政，建设职能科学、权责法定、执法严明、公开公正、廉洁高效、守法诚信的法治政府。</a:t>
            </a:r>
            <a:endParaRPr lang="en-US" altLang="zh-CN" sz="2400" dirty="0" smtClean="0"/>
          </a:p>
          <a:p>
            <a:pPr>
              <a:lnSpc>
                <a:spcPct val="150000"/>
              </a:lnSpc>
            </a:pPr>
            <a:r>
              <a:rPr lang="zh-CN" altLang="en-US" sz="2400" dirty="0" smtClean="0">
                <a:solidFill>
                  <a:srgbClr val="FF0000"/>
                </a:solidFill>
              </a:rPr>
              <a:t>党支持司法</a:t>
            </a:r>
            <a:r>
              <a:rPr lang="zh-CN" altLang="en-US" sz="2400" dirty="0" smtClean="0"/>
              <a:t>，保证公正司法，提高司法公信力。</a:t>
            </a:r>
            <a:endParaRPr lang="en-US" altLang="zh-CN" sz="2400" dirty="0" smtClean="0"/>
          </a:p>
          <a:p>
            <a:pPr>
              <a:lnSpc>
                <a:spcPct val="150000"/>
              </a:lnSpc>
            </a:pPr>
            <a:r>
              <a:rPr lang="zh-CN" altLang="en-US" sz="2400" dirty="0" smtClean="0">
                <a:solidFill>
                  <a:srgbClr val="FF0000"/>
                </a:solidFill>
              </a:rPr>
              <a:t>党带头守法</a:t>
            </a:r>
            <a:r>
              <a:rPr lang="zh-CN" altLang="en-US" sz="2400" dirty="0" smtClean="0"/>
              <a:t>，带头弘扬社会主义法治精神，建设社会主义法治文化，形成守法光荣、违法可耻的社会氛围，使全体人民都成为社会主义法治的忠实崇尚者、自觉遵守者、坚定捍卫者。</a:t>
            </a:r>
          </a:p>
          <a:p>
            <a:endParaRPr lang="zh-CN" altLang="en-US" dirty="0" smtClean="0"/>
          </a:p>
        </p:txBody>
      </p:sp>
    </p:spTree>
    <p:custDataLst>
      <p:tags r:id="rId1"/>
    </p:custData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标题 1"/>
          <p:cNvSpPr>
            <a:spLocks noGrp="1"/>
          </p:cNvSpPr>
          <p:nvPr>
            <p:ph type="title"/>
          </p:nvPr>
        </p:nvSpPr>
        <p:spPr/>
        <p:txBody>
          <a:bodyPr/>
          <a:lstStyle/>
          <a:p>
            <a:pPr algn="ctr"/>
            <a:r>
              <a:rPr lang="zh-CN" altLang="en-US" sz="4300" dirty="0" smtClean="0"/>
              <a:t>二、坚持人民主体地位</a:t>
            </a:r>
          </a:p>
        </p:txBody>
      </p:sp>
      <p:grpSp>
        <p:nvGrpSpPr>
          <p:cNvPr id="2" name="组合 7"/>
          <p:cNvGrpSpPr/>
          <p:nvPr/>
        </p:nvGrpSpPr>
        <p:grpSpPr bwMode="auto">
          <a:xfrm>
            <a:off x="476251" y="1714501"/>
            <a:ext cx="7728729" cy="800100"/>
            <a:chOff x="1403644" y="2258994"/>
            <a:chExt cx="5382029" cy="625197"/>
          </a:xfrm>
        </p:grpSpPr>
        <p:sp>
          <p:nvSpPr>
            <p:cNvPr id="6" name="六边形 5"/>
            <p:cNvSpPr/>
            <p:nvPr/>
          </p:nvSpPr>
          <p:spPr>
            <a:xfrm>
              <a:off x="1403644" y="2258994"/>
              <a:ext cx="720774" cy="625197"/>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4300" b="1" dirty="0"/>
                <a:t>1</a:t>
              </a:r>
              <a:endParaRPr lang="zh-CN" altLang="en-US" sz="4300" b="1" dirty="0"/>
            </a:p>
          </p:txBody>
        </p:sp>
        <p:sp>
          <p:nvSpPr>
            <p:cNvPr id="7" name="矩形 6"/>
            <p:cNvSpPr/>
            <p:nvPr/>
          </p:nvSpPr>
          <p:spPr>
            <a:xfrm>
              <a:off x="2370572" y="2431006"/>
              <a:ext cx="4415101" cy="360744"/>
            </a:xfrm>
            <a:prstGeom prst="rect">
              <a:avLst/>
            </a:prstGeom>
          </p:spPr>
          <p:txBody>
            <a:bodyPr wrap="none">
              <a:spAutoFit/>
            </a:bodyPr>
            <a:lstStyle/>
            <a:p>
              <a:pPr eaLnBrk="1" hangingPunct="1">
                <a:defRPr/>
              </a:pPr>
              <a:r>
                <a:rPr lang="zh-CN" altLang="en-US" sz="2400" dirty="0"/>
                <a:t>必须把人民当家作主贯彻到依法治国的全过程</a:t>
              </a:r>
              <a:endParaRPr lang="zh-CN" altLang="en-US" sz="24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 name="组合 8"/>
          <p:cNvGrpSpPr/>
          <p:nvPr/>
        </p:nvGrpSpPr>
        <p:grpSpPr bwMode="auto">
          <a:xfrm>
            <a:off x="1030818" y="3143251"/>
            <a:ext cx="9834565" cy="855133"/>
            <a:chOff x="1403095" y="2258805"/>
            <a:chExt cx="8457743" cy="760051"/>
          </a:xfrm>
        </p:grpSpPr>
        <p:sp>
          <p:nvSpPr>
            <p:cNvPr id="11" name="六边形 10"/>
            <p:cNvSpPr/>
            <p:nvPr/>
          </p:nvSpPr>
          <p:spPr>
            <a:xfrm>
              <a:off x="1403095" y="2258805"/>
              <a:ext cx="828253" cy="760051"/>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4300" b="1" dirty="0"/>
                <a:t>2</a:t>
              </a:r>
              <a:endParaRPr lang="zh-CN" altLang="en-US" sz="4300" b="1" dirty="0"/>
            </a:p>
          </p:txBody>
        </p:sp>
        <p:sp>
          <p:nvSpPr>
            <p:cNvPr id="77833" name="矩形 11"/>
            <p:cNvSpPr>
              <a:spLocks noChangeArrowheads="1"/>
            </p:cNvSpPr>
            <p:nvPr/>
          </p:nvSpPr>
          <p:spPr bwMode="auto">
            <a:xfrm>
              <a:off x="2555439" y="2349108"/>
              <a:ext cx="7305399" cy="410333"/>
            </a:xfrm>
            <a:prstGeom prst="rect">
              <a:avLst/>
            </a:prstGeom>
            <a:noFill/>
            <a:ln w="9525">
              <a:noFill/>
              <a:miter lim="800000"/>
            </a:ln>
          </p:spPr>
          <p:txBody>
            <a:bodyPr wrap="none">
              <a:spAutoFit/>
            </a:bodyPr>
            <a:lstStyle/>
            <a:p>
              <a:pPr eaLnBrk="1" hangingPunct="1"/>
              <a:r>
                <a:rPr lang="zh-CN" altLang="en-US" sz="2400" dirty="0"/>
                <a:t>必须坚持法治建设为了人民、依靠人民、造福人民、保护人民</a:t>
              </a:r>
            </a:p>
          </p:txBody>
        </p:sp>
      </p:grpSp>
      <p:grpSp>
        <p:nvGrpSpPr>
          <p:cNvPr id="4" name="组合 12"/>
          <p:cNvGrpSpPr/>
          <p:nvPr/>
        </p:nvGrpSpPr>
        <p:grpSpPr bwMode="auto">
          <a:xfrm>
            <a:off x="1905001" y="4667251"/>
            <a:ext cx="8053493" cy="912283"/>
            <a:chOff x="1403074" y="2258805"/>
            <a:chExt cx="6344313" cy="760051"/>
          </a:xfrm>
        </p:grpSpPr>
        <p:sp>
          <p:nvSpPr>
            <p:cNvPr id="15" name="六边形 14"/>
            <p:cNvSpPr/>
            <p:nvPr/>
          </p:nvSpPr>
          <p:spPr>
            <a:xfrm>
              <a:off x="1403074" y="2258805"/>
              <a:ext cx="828723" cy="760051"/>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4300" b="1" dirty="0"/>
                <a:t>3</a:t>
              </a:r>
              <a:endParaRPr lang="zh-CN" altLang="en-US" sz="4300" b="1" dirty="0"/>
            </a:p>
          </p:txBody>
        </p:sp>
        <p:sp>
          <p:nvSpPr>
            <p:cNvPr id="77831" name="矩形 15"/>
            <p:cNvSpPr>
              <a:spLocks noChangeArrowheads="1"/>
            </p:cNvSpPr>
            <p:nvPr/>
          </p:nvSpPr>
          <p:spPr bwMode="auto">
            <a:xfrm>
              <a:off x="2510302" y="2419280"/>
              <a:ext cx="5237085" cy="384627"/>
            </a:xfrm>
            <a:prstGeom prst="rect">
              <a:avLst/>
            </a:prstGeom>
            <a:noFill/>
            <a:ln w="9525">
              <a:noFill/>
              <a:miter lim="800000"/>
            </a:ln>
          </p:spPr>
          <p:txBody>
            <a:bodyPr wrap="none">
              <a:spAutoFit/>
            </a:bodyPr>
            <a:lstStyle/>
            <a:p>
              <a:pPr eaLnBrk="1" hangingPunct="1"/>
              <a:r>
                <a:rPr lang="zh-CN" altLang="en-US" sz="2400" dirty="0"/>
                <a:t>人民权益要靠法律保障，法律权威要靠人民维护</a:t>
              </a:r>
            </a:p>
          </p:txBody>
        </p:sp>
      </p:grpSp>
    </p:spTree>
    <p:custDataLst>
      <p:tags r:id="rId1"/>
    </p:custData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62001" y="325968"/>
            <a:ext cx="10257367" cy="649817"/>
          </a:xfrm>
        </p:spPr>
        <p:txBody>
          <a:bodyPr/>
          <a:lstStyle/>
          <a:p>
            <a:pPr algn="ctr">
              <a:defRPr/>
            </a:pPr>
            <a:r>
              <a:rPr lang="zh-CN" altLang="en-US" sz="4000" dirty="0" smtClean="0">
                <a:latin typeface="+mn-ea"/>
                <a:sym typeface="Wingdings 3" panose="05040102010807070707" pitchFamily="18" charset="2"/>
              </a:rPr>
              <a:t></a:t>
            </a:r>
            <a:r>
              <a:rPr lang="zh-CN" altLang="en-US" sz="4000" dirty="0" smtClean="0">
                <a:latin typeface="+mn-ea"/>
              </a:rPr>
              <a:t>案例分析：</a:t>
            </a:r>
            <a:r>
              <a:rPr lang="en-US" altLang="zh-CN" sz="4000" dirty="0" smtClean="0">
                <a:latin typeface="+mn-ea"/>
              </a:rPr>
              <a:t>《</a:t>
            </a:r>
            <a:r>
              <a:rPr lang="zh-CN" altLang="en-US" sz="4000" dirty="0" smtClean="0">
                <a:latin typeface="+mn-ea"/>
              </a:rPr>
              <a:t>人民参与立法</a:t>
            </a:r>
            <a:r>
              <a:rPr lang="en-US" altLang="zh-CN" sz="4000" dirty="0" smtClean="0">
                <a:latin typeface="+mn-ea"/>
              </a:rPr>
              <a:t>》</a:t>
            </a:r>
            <a:endParaRPr lang="zh-CN" altLang="en-US" sz="4000" dirty="0"/>
          </a:p>
        </p:txBody>
      </p:sp>
      <p:pic>
        <p:nvPicPr>
          <p:cNvPr id="78851" name="内容占位符 21" descr="timg.jpg"/>
          <p:cNvPicPr>
            <a:picLocks noGrp="1" noChangeAspect="1"/>
          </p:cNvPicPr>
          <p:nvPr>
            <p:ph idx="1"/>
          </p:nvPr>
        </p:nvPicPr>
        <p:blipFill>
          <a:blip r:embed="rId2" cstate="print"/>
          <a:srcRect/>
          <a:stretch>
            <a:fillRect/>
          </a:stretch>
        </p:blipFill>
        <p:spPr>
          <a:xfrm>
            <a:off x="3653367" y="1350433"/>
            <a:ext cx="4538133" cy="4936067"/>
          </a:xfr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标题 1"/>
          <p:cNvSpPr>
            <a:spLocks noGrp="1"/>
          </p:cNvSpPr>
          <p:nvPr>
            <p:ph type="title"/>
          </p:nvPr>
        </p:nvSpPr>
        <p:spPr/>
        <p:txBody>
          <a:bodyPr/>
          <a:lstStyle/>
          <a:p>
            <a:pPr algn="ctr"/>
            <a:r>
              <a:rPr lang="zh-CN" altLang="en-US" sz="4300" dirty="0" smtClean="0"/>
              <a:t>三、法律面前人人平等</a:t>
            </a:r>
          </a:p>
        </p:txBody>
      </p:sp>
      <p:pic>
        <p:nvPicPr>
          <p:cNvPr id="79875" name="Picture 6"/>
          <p:cNvPicPr>
            <a:picLocks noChangeAspect="1" noChangeArrowheads="1"/>
          </p:cNvPicPr>
          <p:nvPr/>
        </p:nvPicPr>
        <p:blipFill>
          <a:blip r:embed="rId3" cstate="print"/>
          <a:srcRect/>
          <a:stretch>
            <a:fillRect/>
          </a:stretch>
        </p:blipFill>
        <p:spPr bwMode="auto">
          <a:xfrm>
            <a:off x="1200151" y="1509185"/>
            <a:ext cx="965200" cy="986367"/>
          </a:xfrm>
          <a:prstGeom prst="rect">
            <a:avLst/>
          </a:prstGeom>
          <a:noFill/>
          <a:ln w="9525">
            <a:noFill/>
            <a:miter lim="800000"/>
            <a:headEnd/>
            <a:tailEnd/>
          </a:ln>
        </p:spPr>
      </p:pic>
      <p:pic>
        <p:nvPicPr>
          <p:cNvPr id="79876" name="Picture 8"/>
          <p:cNvPicPr>
            <a:picLocks noChangeAspect="1" noChangeArrowheads="1"/>
          </p:cNvPicPr>
          <p:nvPr/>
        </p:nvPicPr>
        <p:blipFill>
          <a:blip r:embed="rId4" cstate="print"/>
          <a:srcRect/>
          <a:stretch>
            <a:fillRect/>
          </a:stretch>
        </p:blipFill>
        <p:spPr bwMode="auto">
          <a:xfrm>
            <a:off x="1682751" y="2660651"/>
            <a:ext cx="996949" cy="1032933"/>
          </a:xfrm>
          <a:prstGeom prst="rect">
            <a:avLst/>
          </a:prstGeom>
          <a:noFill/>
          <a:ln w="9525">
            <a:noFill/>
            <a:miter lim="800000"/>
            <a:headEnd/>
            <a:tailEnd/>
          </a:ln>
        </p:spPr>
      </p:pic>
      <p:sp>
        <p:nvSpPr>
          <p:cNvPr id="9" name="六边形 8"/>
          <p:cNvSpPr/>
          <p:nvPr/>
        </p:nvSpPr>
        <p:spPr bwMode="auto">
          <a:xfrm>
            <a:off x="2639484" y="5113867"/>
            <a:ext cx="965200" cy="855133"/>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eaLnBrk="1" hangingPunct="1">
              <a:defRPr/>
            </a:pPr>
            <a:r>
              <a:rPr lang="en-US" altLang="zh-CN" sz="4300" b="1" dirty="0"/>
              <a:t>4</a:t>
            </a:r>
            <a:endParaRPr lang="zh-CN" altLang="en-US" sz="4300" b="1" dirty="0"/>
          </a:p>
        </p:txBody>
      </p:sp>
      <p:sp>
        <p:nvSpPr>
          <p:cNvPr id="10" name="六边形 9"/>
          <p:cNvSpPr/>
          <p:nvPr/>
        </p:nvSpPr>
        <p:spPr bwMode="auto">
          <a:xfrm>
            <a:off x="2197101" y="3820584"/>
            <a:ext cx="963084" cy="855133"/>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eaLnBrk="1" hangingPunct="1">
              <a:defRPr/>
            </a:pPr>
            <a:r>
              <a:rPr lang="en-US" altLang="zh-CN" sz="4300" b="1" dirty="0"/>
              <a:t>3</a:t>
            </a:r>
            <a:endParaRPr lang="zh-CN" altLang="en-US" sz="4300" b="1" dirty="0"/>
          </a:p>
        </p:txBody>
      </p:sp>
      <p:sp>
        <p:nvSpPr>
          <p:cNvPr id="79879" name="矩形 2"/>
          <p:cNvSpPr>
            <a:spLocks noChangeArrowheads="1"/>
          </p:cNvSpPr>
          <p:nvPr/>
        </p:nvSpPr>
        <p:spPr bwMode="auto">
          <a:xfrm>
            <a:off x="2506134" y="1532467"/>
            <a:ext cx="6447367" cy="533400"/>
          </a:xfrm>
          <a:prstGeom prst="rect">
            <a:avLst/>
          </a:prstGeom>
          <a:noFill/>
          <a:ln w="9525">
            <a:noFill/>
            <a:miter lim="800000"/>
          </a:ln>
        </p:spPr>
        <p:txBody>
          <a:bodyPr lIns="121917" tIns="60958" rIns="121917" bIns="60958">
            <a:spAutoFit/>
          </a:bodyPr>
          <a:lstStyle/>
          <a:p>
            <a:r>
              <a:rPr lang="zh-CN" altLang="en-US" sz="2700" dirty="0"/>
              <a:t>充分显示中国特色社会主义制度的优越性</a:t>
            </a:r>
            <a:endParaRPr lang="zh-CN" altLang="en-US" sz="2700" b="1" dirty="0">
              <a:latin typeface="微软雅黑" panose="020B0503020204020204" pitchFamily="34" charset="-122"/>
              <a:ea typeface="微软雅黑" panose="020B0503020204020204" pitchFamily="34" charset="-122"/>
            </a:endParaRPr>
          </a:p>
        </p:txBody>
      </p:sp>
      <p:sp>
        <p:nvSpPr>
          <p:cNvPr id="79880" name="矩形 3"/>
          <p:cNvSpPr>
            <a:spLocks noChangeArrowheads="1"/>
          </p:cNvSpPr>
          <p:nvPr/>
        </p:nvSpPr>
        <p:spPr bwMode="auto">
          <a:xfrm>
            <a:off x="3122085" y="2683933"/>
            <a:ext cx="5640916" cy="533400"/>
          </a:xfrm>
          <a:prstGeom prst="rect">
            <a:avLst/>
          </a:prstGeom>
          <a:noFill/>
          <a:ln w="9525">
            <a:noFill/>
            <a:miter lim="800000"/>
          </a:ln>
        </p:spPr>
        <p:txBody>
          <a:bodyPr lIns="121917" tIns="60958" rIns="121917" bIns="60958">
            <a:spAutoFit/>
          </a:bodyPr>
          <a:lstStyle/>
          <a:p>
            <a:r>
              <a:rPr lang="zh-CN" altLang="en-US" sz="2700" dirty="0"/>
              <a:t>鲜明地反对法外特权、法外开恩</a:t>
            </a:r>
            <a:endParaRPr lang="zh-CN" altLang="en-US" sz="2700" b="1" dirty="0">
              <a:latin typeface="微软雅黑" panose="020B0503020204020204" pitchFamily="34" charset="-122"/>
              <a:ea typeface="微软雅黑" panose="020B0503020204020204" pitchFamily="34" charset="-122"/>
            </a:endParaRPr>
          </a:p>
        </p:txBody>
      </p:sp>
      <p:sp>
        <p:nvSpPr>
          <p:cNvPr id="79881" name="矩形 4"/>
          <p:cNvSpPr>
            <a:spLocks noChangeArrowheads="1"/>
          </p:cNvSpPr>
          <p:nvPr/>
        </p:nvSpPr>
        <p:spPr bwMode="auto">
          <a:xfrm>
            <a:off x="3604684" y="3860800"/>
            <a:ext cx="6110816" cy="533400"/>
          </a:xfrm>
          <a:prstGeom prst="rect">
            <a:avLst/>
          </a:prstGeom>
          <a:noFill/>
          <a:ln w="9525">
            <a:noFill/>
            <a:miter lim="800000"/>
          </a:ln>
        </p:spPr>
        <p:txBody>
          <a:bodyPr lIns="121917" tIns="60958" rIns="121917" bIns="60958">
            <a:spAutoFit/>
          </a:bodyPr>
          <a:lstStyle/>
          <a:p>
            <a:r>
              <a:rPr lang="zh-CN" altLang="en-US" sz="2700" dirty="0"/>
              <a:t>鲜明地反对法律适用上的各种歧视</a:t>
            </a:r>
            <a:endParaRPr lang="zh-CN" altLang="en-US" sz="2700" b="1" dirty="0">
              <a:latin typeface="微软雅黑" panose="020B0503020204020204" pitchFamily="34" charset="-122"/>
              <a:ea typeface="微软雅黑" panose="020B0503020204020204" pitchFamily="34" charset="-122"/>
            </a:endParaRPr>
          </a:p>
        </p:txBody>
      </p:sp>
      <p:sp>
        <p:nvSpPr>
          <p:cNvPr id="79882" name="矩形 5"/>
          <p:cNvSpPr>
            <a:spLocks noChangeArrowheads="1"/>
          </p:cNvSpPr>
          <p:nvPr/>
        </p:nvSpPr>
        <p:spPr bwMode="auto">
          <a:xfrm>
            <a:off x="4017434" y="5278967"/>
            <a:ext cx="4840817" cy="533400"/>
          </a:xfrm>
          <a:prstGeom prst="rect">
            <a:avLst/>
          </a:prstGeom>
          <a:noFill/>
          <a:ln w="9525">
            <a:noFill/>
            <a:miter lim="800000"/>
          </a:ln>
        </p:spPr>
        <p:txBody>
          <a:bodyPr lIns="121917" tIns="60958" rIns="121917" bIns="60958">
            <a:spAutoFit/>
          </a:bodyPr>
          <a:lstStyle/>
          <a:p>
            <a:r>
              <a:rPr lang="zh-CN" altLang="en-US" sz="2700" dirty="0"/>
              <a:t>要求人人都严格依法办事</a:t>
            </a:r>
            <a:endParaRPr lang="zh-CN" altLang="en-US" sz="2700" b="1" dirty="0">
              <a:latin typeface="微软雅黑" panose="020B0503020204020204" pitchFamily="34" charset="-122"/>
              <a:ea typeface="微软雅黑" panose="020B0503020204020204" pitchFamily="34" charset="-122"/>
            </a:endParaRPr>
          </a:p>
        </p:txBody>
      </p:sp>
    </p:spTree>
    <p:custDataLst>
      <p:tags r:id="rId1"/>
    </p:custData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标题 1"/>
          <p:cNvSpPr>
            <a:spLocks noGrp="1"/>
          </p:cNvSpPr>
          <p:nvPr>
            <p:ph type="title"/>
          </p:nvPr>
        </p:nvSpPr>
        <p:spPr/>
        <p:txBody>
          <a:bodyPr/>
          <a:lstStyle/>
          <a:p>
            <a:pPr algn="ctr"/>
            <a:r>
              <a:rPr lang="zh-CN" altLang="en-US" sz="4300" dirty="0" smtClean="0"/>
              <a:t>三、法律面前人人平等</a:t>
            </a:r>
          </a:p>
        </p:txBody>
      </p:sp>
      <p:sp>
        <p:nvSpPr>
          <p:cNvPr id="80899" name="内容占位符 2"/>
          <p:cNvSpPr>
            <a:spLocks noGrp="1"/>
          </p:cNvSpPr>
          <p:nvPr>
            <p:ph idx="1"/>
          </p:nvPr>
        </p:nvSpPr>
        <p:spPr>
          <a:xfrm>
            <a:off x="624417" y="1350434"/>
            <a:ext cx="10972800" cy="4527551"/>
          </a:xfrm>
        </p:spPr>
        <p:txBody>
          <a:bodyPr/>
          <a:lstStyle/>
          <a:p>
            <a:pPr>
              <a:lnSpc>
                <a:spcPct val="150000"/>
              </a:lnSpc>
            </a:pPr>
            <a:r>
              <a:rPr lang="zh-CN" altLang="en-US" smtClean="0"/>
              <a:t>坚持法律面前人人平等，要求</a:t>
            </a:r>
            <a:r>
              <a:rPr lang="zh-CN" altLang="en-US" smtClean="0">
                <a:solidFill>
                  <a:srgbClr val="FF0000"/>
                </a:solidFill>
              </a:rPr>
              <a:t>公民不分民族、种族、性别、职业、家庭出身、宗教信仰、教育程度、财产状况、居住期限等，</a:t>
            </a:r>
            <a:r>
              <a:rPr lang="zh-CN" altLang="en-US" smtClean="0"/>
              <a:t>都应当平等享受公民权利、平等履行公民义务。</a:t>
            </a:r>
            <a:endParaRPr lang="en-US" altLang="zh-CN" smtClean="0"/>
          </a:p>
          <a:p>
            <a:pPr>
              <a:lnSpc>
                <a:spcPct val="150000"/>
              </a:lnSpc>
            </a:pPr>
            <a:r>
              <a:rPr lang="zh-CN" altLang="en-US" smtClean="0"/>
              <a:t>坚持法律面前人人平等，</a:t>
            </a:r>
            <a:r>
              <a:rPr lang="zh-CN" altLang="en-US" smtClean="0">
                <a:solidFill>
                  <a:srgbClr val="FF0000"/>
                </a:solidFill>
              </a:rPr>
              <a:t>一方面要求违法必究，一切违反宪法法律的行为都必须予以追究。</a:t>
            </a:r>
            <a:endParaRPr lang="en-US" altLang="zh-CN" smtClean="0">
              <a:solidFill>
                <a:srgbClr val="FF0000"/>
              </a:solidFill>
            </a:endParaRPr>
          </a:p>
          <a:p>
            <a:pPr>
              <a:lnSpc>
                <a:spcPct val="150000"/>
              </a:lnSpc>
            </a:pPr>
            <a:r>
              <a:rPr lang="zh-CN" altLang="en-US" smtClean="0"/>
              <a:t>坚持法律面前人人平等，</a:t>
            </a:r>
            <a:r>
              <a:rPr lang="zh-CN" altLang="en-US" smtClean="0">
                <a:solidFill>
                  <a:srgbClr val="FF0000"/>
                </a:solidFill>
              </a:rPr>
              <a:t>要坚决反对特权思想和特权现象。</a:t>
            </a:r>
          </a:p>
          <a:p>
            <a:endParaRPr lang="zh-CN" altLang="en-US" smtClean="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图片 3" descr="900x600_9EOP5OTD00AN0001.jpg"/>
          <p:cNvPicPr>
            <a:picLocks noChangeAspect="1"/>
          </p:cNvPicPr>
          <p:nvPr/>
        </p:nvPicPr>
        <p:blipFill>
          <a:blip r:embed="rId2" cstate="print"/>
          <a:srcRect/>
          <a:stretch>
            <a:fillRect/>
          </a:stretch>
        </p:blipFill>
        <p:spPr bwMode="auto">
          <a:xfrm>
            <a:off x="850901" y="1911351"/>
            <a:ext cx="5044017" cy="4476749"/>
          </a:xfrm>
          <a:prstGeom prst="rect">
            <a:avLst/>
          </a:prstGeom>
          <a:noFill/>
          <a:ln w="9525">
            <a:noFill/>
            <a:miter lim="800000"/>
            <a:headEnd/>
            <a:tailEnd/>
          </a:ln>
        </p:spPr>
      </p:pic>
      <p:sp>
        <p:nvSpPr>
          <p:cNvPr id="5" name="矩形 4"/>
          <p:cNvSpPr/>
          <p:nvPr/>
        </p:nvSpPr>
        <p:spPr>
          <a:xfrm>
            <a:off x="6587067" y="2254251"/>
            <a:ext cx="5355167" cy="3416318"/>
          </a:xfrm>
          <a:prstGeom prst="rect">
            <a:avLst/>
          </a:prstGeom>
        </p:spPr>
        <p:txBody>
          <a:bodyPr lIns="91438" tIns="45719" rIns="91438" bIns="45719">
            <a:spAutoFit/>
          </a:bodyPr>
          <a:lstStyle/>
          <a:p>
            <a:pPr eaLnBrk="1" hangingPunct="1">
              <a:lnSpc>
                <a:spcPct val="150000"/>
              </a:lnSpc>
              <a:defRPr/>
            </a:pPr>
            <a:r>
              <a:rPr lang="zh-CN" altLang="en-US" sz="2400" dirty="0">
                <a:latin typeface="+mn-ea"/>
              </a:rPr>
              <a:t>由复旦大学</a:t>
            </a:r>
            <a:r>
              <a:rPr lang="en-US" altLang="zh-CN" sz="2400" dirty="0">
                <a:latin typeface="+mn-ea"/>
              </a:rPr>
              <a:t>177</a:t>
            </a:r>
            <a:r>
              <a:rPr lang="zh-CN" altLang="en-US" sz="2400" dirty="0">
                <a:latin typeface="+mn-ea"/>
              </a:rPr>
              <a:t>名同学联合签名的“请求信”，</a:t>
            </a:r>
            <a:r>
              <a:rPr lang="en-US" altLang="zh-CN" sz="2400" dirty="0">
                <a:latin typeface="+mn-ea"/>
              </a:rPr>
              <a:t>177</a:t>
            </a:r>
            <a:r>
              <a:rPr lang="zh-CN" altLang="en-US" sz="2400" dirty="0">
                <a:latin typeface="+mn-ea"/>
              </a:rPr>
              <a:t>名学子表示，希望国家、社会、法院综合考量，慎重量刑，能给林森浩一个重新做人的机会。多位律师及专家则表示，“请求信”对二审量刑的影响可能性不大。</a:t>
            </a:r>
          </a:p>
        </p:txBody>
      </p:sp>
      <p:sp>
        <p:nvSpPr>
          <p:cNvPr id="6" name="标题 3"/>
          <p:cNvSpPr>
            <a:spLocks noGrp="1"/>
          </p:cNvSpPr>
          <p:nvPr>
            <p:ph type="title"/>
          </p:nvPr>
        </p:nvSpPr>
        <p:spPr>
          <a:xfrm>
            <a:off x="666751" y="476251"/>
            <a:ext cx="10987616" cy="1143000"/>
          </a:xfrm>
        </p:spPr>
        <p:txBody>
          <a:bodyPr>
            <a:normAutofit fontScale="90000"/>
          </a:bodyPr>
          <a:lstStyle/>
          <a:p>
            <a:pPr>
              <a:defRPr/>
            </a:pPr>
            <a:r>
              <a:rPr lang="zh-CN" altLang="en-US" sz="4400" dirty="0" smtClean="0">
                <a:latin typeface="+mn-ea"/>
                <a:sym typeface="Wingdings 3" panose="05040102010807070707" pitchFamily="18" charset="2"/>
              </a:rPr>
              <a:t></a:t>
            </a:r>
            <a:r>
              <a:rPr lang="zh-CN" altLang="en-US" sz="4400" dirty="0" smtClean="0">
                <a:latin typeface="+mn-ea"/>
              </a:rPr>
              <a:t>案例分析：</a:t>
            </a:r>
            <a:r>
              <a:rPr lang="en-US" altLang="zh-CN" sz="4400" dirty="0" smtClean="0">
                <a:latin typeface="+mn-ea"/>
              </a:rPr>
              <a:t>《</a:t>
            </a:r>
            <a:r>
              <a:rPr lang="zh-CN" altLang="en-US" sz="4400" dirty="0" smtClean="0">
                <a:latin typeface="+mn-ea"/>
              </a:rPr>
              <a:t>复旦大学投毒案联名写求情信</a:t>
            </a:r>
            <a:r>
              <a:rPr lang="en-US" altLang="zh-CN" sz="4400" dirty="0" smtClean="0">
                <a:latin typeface="+mn-ea"/>
              </a:rPr>
              <a:t>》</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标题 1"/>
          <p:cNvSpPr>
            <a:spLocks noGrp="1"/>
          </p:cNvSpPr>
          <p:nvPr>
            <p:ph type="title"/>
          </p:nvPr>
        </p:nvSpPr>
        <p:spPr>
          <a:xfrm>
            <a:off x="1809751" y="325968"/>
            <a:ext cx="9209616" cy="649817"/>
          </a:xfrm>
        </p:spPr>
        <p:txBody>
          <a:bodyPr/>
          <a:lstStyle/>
          <a:p>
            <a:pPr algn="ctr"/>
            <a:r>
              <a:rPr lang="zh-CN" altLang="en-US" sz="4300" dirty="0" smtClean="0"/>
              <a:t>四、坚持依法治国和以德治国相结合</a:t>
            </a:r>
          </a:p>
        </p:txBody>
      </p:sp>
      <p:graphicFrame>
        <p:nvGraphicFramePr>
          <p:cNvPr id="4" name="内容占位符 3"/>
          <p:cNvGraphicFramePr>
            <a:graphicFrameLocks noGrp="1"/>
          </p:cNvGraphicFramePr>
          <p:nvPr>
            <p:ph idx="1"/>
          </p:nvPr>
        </p:nvGraphicFramePr>
        <p:xfrm>
          <a:off x="571461" y="1428737"/>
          <a:ext cx="10972800" cy="45275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2948" name="TextBox 2"/>
          <p:cNvSpPr txBox="1">
            <a:spLocks noChangeArrowheads="1"/>
          </p:cNvSpPr>
          <p:nvPr/>
        </p:nvSpPr>
        <p:spPr bwMode="auto">
          <a:xfrm>
            <a:off x="285751" y="1238251"/>
            <a:ext cx="4991100"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    法治与德治地位</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标题 1"/>
          <p:cNvSpPr>
            <a:spLocks noGrp="1"/>
          </p:cNvSpPr>
          <p:nvPr>
            <p:ph type="title"/>
          </p:nvPr>
        </p:nvSpPr>
        <p:spPr>
          <a:xfrm>
            <a:off x="1809751" y="325968"/>
            <a:ext cx="9209616" cy="649817"/>
          </a:xfrm>
        </p:spPr>
        <p:txBody>
          <a:bodyPr/>
          <a:lstStyle/>
          <a:p>
            <a:pPr algn="ctr"/>
            <a:r>
              <a:rPr lang="zh-CN" altLang="en-US" sz="4300" dirty="0" smtClean="0"/>
              <a:t>四、坚持依法治国和以德治国相结合</a:t>
            </a:r>
          </a:p>
        </p:txBody>
      </p:sp>
      <p:sp>
        <p:nvSpPr>
          <p:cNvPr id="83971" name="TextBox 2"/>
          <p:cNvSpPr txBox="1">
            <a:spLocks noChangeArrowheads="1"/>
          </p:cNvSpPr>
          <p:nvPr/>
        </p:nvSpPr>
        <p:spPr bwMode="auto">
          <a:xfrm>
            <a:off x="285751" y="1238251"/>
            <a:ext cx="4991100"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    法治与德治作用</a:t>
            </a:r>
          </a:p>
        </p:txBody>
      </p:sp>
      <p:sp>
        <p:nvSpPr>
          <p:cNvPr id="7" name="矩形 6"/>
          <p:cNvSpPr/>
          <p:nvPr/>
        </p:nvSpPr>
        <p:spPr>
          <a:xfrm>
            <a:off x="2000252" y="2857501"/>
            <a:ext cx="2381249"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eaLnBrk="1" hangingPunct="1">
              <a:defRPr/>
            </a:pPr>
            <a:r>
              <a:rPr lang="zh-CN" altLang="en-US" dirty="0"/>
              <a:t>法治</a:t>
            </a:r>
          </a:p>
        </p:txBody>
      </p:sp>
      <p:cxnSp>
        <p:nvCxnSpPr>
          <p:cNvPr id="9" name="直接箭头连接符 8"/>
          <p:cNvCxnSpPr>
            <a:stCxn id="7" idx="3"/>
          </p:cNvCxnSpPr>
          <p:nvPr/>
        </p:nvCxnSpPr>
        <p:spPr>
          <a:xfrm>
            <a:off x="4381500" y="3143251"/>
            <a:ext cx="1524000" cy="21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5905500" y="2857501"/>
            <a:ext cx="2381251"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eaLnBrk="1" hangingPunct="1">
              <a:defRPr/>
            </a:pPr>
            <a:r>
              <a:rPr lang="zh-CN" altLang="en-US" dirty="0"/>
              <a:t>国家强制力</a:t>
            </a:r>
          </a:p>
        </p:txBody>
      </p:sp>
      <p:sp>
        <p:nvSpPr>
          <p:cNvPr id="12" name="矩形 11"/>
          <p:cNvSpPr/>
          <p:nvPr/>
        </p:nvSpPr>
        <p:spPr>
          <a:xfrm>
            <a:off x="2000252" y="3905251"/>
            <a:ext cx="2381249"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eaLnBrk="1" hangingPunct="1">
              <a:defRPr/>
            </a:pPr>
            <a:r>
              <a:rPr lang="zh-CN" altLang="en-US" dirty="0"/>
              <a:t>德治</a:t>
            </a:r>
          </a:p>
        </p:txBody>
      </p:sp>
      <p:sp>
        <p:nvSpPr>
          <p:cNvPr id="13" name="矩形 12"/>
          <p:cNvSpPr/>
          <p:nvPr/>
        </p:nvSpPr>
        <p:spPr>
          <a:xfrm>
            <a:off x="5905500" y="3905251"/>
            <a:ext cx="2381251"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eaLnBrk="1" hangingPunct="1">
              <a:defRPr/>
            </a:pPr>
            <a:r>
              <a:rPr lang="zh-CN" altLang="en-US" dirty="0"/>
              <a:t>内心信念、舆论</a:t>
            </a:r>
          </a:p>
        </p:txBody>
      </p:sp>
      <p:cxnSp>
        <p:nvCxnSpPr>
          <p:cNvPr id="15" name="直接箭头连接符 14"/>
          <p:cNvCxnSpPr>
            <a:stCxn id="12" idx="3"/>
            <a:endCxn id="13" idx="1"/>
          </p:cNvCxnSpPr>
          <p:nvPr/>
        </p:nvCxnSpPr>
        <p:spPr>
          <a:xfrm>
            <a:off x="4381500" y="4191000"/>
            <a:ext cx="1524000" cy="21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标题 1"/>
          <p:cNvSpPr>
            <a:spLocks noGrp="1"/>
          </p:cNvSpPr>
          <p:nvPr>
            <p:ph type="title"/>
          </p:nvPr>
        </p:nvSpPr>
        <p:spPr>
          <a:xfrm>
            <a:off x="1809751" y="325968"/>
            <a:ext cx="9209616" cy="649817"/>
          </a:xfrm>
        </p:spPr>
        <p:txBody>
          <a:bodyPr/>
          <a:lstStyle/>
          <a:p>
            <a:pPr algn="ctr"/>
            <a:r>
              <a:rPr lang="zh-CN" altLang="en-US" sz="4300" dirty="0" smtClean="0"/>
              <a:t>四、坚持依法治国和以德治国相结合</a:t>
            </a:r>
          </a:p>
        </p:txBody>
      </p:sp>
      <p:sp>
        <p:nvSpPr>
          <p:cNvPr id="84995" name="TextBox 2"/>
          <p:cNvSpPr txBox="1">
            <a:spLocks noChangeArrowheads="1"/>
          </p:cNvSpPr>
          <p:nvPr/>
        </p:nvSpPr>
        <p:spPr bwMode="auto">
          <a:xfrm>
            <a:off x="285751" y="1238251"/>
            <a:ext cx="6483349"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    法治与德治实现途径</a:t>
            </a:r>
          </a:p>
        </p:txBody>
      </p:sp>
      <p:sp>
        <p:nvSpPr>
          <p:cNvPr id="7" name="矩形 6"/>
          <p:cNvSpPr/>
          <p:nvPr/>
        </p:nvSpPr>
        <p:spPr>
          <a:xfrm>
            <a:off x="2000252" y="2857501"/>
            <a:ext cx="2381249"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eaLnBrk="1" hangingPunct="1">
              <a:defRPr/>
            </a:pPr>
            <a:r>
              <a:rPr lang="zh-CN" altLang="en-US" dirty="0"/>
              <a:t>法治</a:t>
            </a:r>
          </a:p>
        </p:txBody>
      </p:sp>
      <p:cxnSp>
        <p:nvCxnSpPr>
          <p:cNvPr id="9" name="直接箭头连接符 8"/>
          <p:cNvCxnSpPr>
            <a:stCxn id="7" idx="3"/>
          </p:cNvCxnSpPr>
          <p:nvPr/>
        </p:nvCxnSpPr>
        <p:spPr>
          <a:xfrm>
            <a:off x="4381500" y="3143251"/>
            <a:ext cx="1524000" cy="21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5905500" y="2857501"/>
            <a:ext cx="2381251"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eaLnBrk="1" hangingPunct="1">
              <a:defRPr/>
            </a:pPr>
            <a:r>
              <a:rPr lang="zh-CN" altLang="en-US" dirty="0"/>
              <a:t>法律规范</a:t>
            </a:r>
          </a:p>
        </p:txBody>
      </p:sp>
      <p:sp>
        <p:nvSpPr>
          <p:cNvPr id="12" name="矩形 11"/>
          <p:cNvSpPr/>
          <p:nvPr/>
        </p:nvSpPr>
        <p:spPr>
          <a:xfrm>
            <a:off x="2000252" y="3905251"/>
            <a:ext cx="2381249"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eaLnBrk="1" hangingPunct="1">
              <a:defRPr/>
            </a:pPr>
            <a:r>
              <a:rPr lang="zh-CN" altLang="en-US" dirty="0"/>
              <a:t>德治</a:t>
            </a:r>
          </a:p>
        </p:txBody>
      </p:sp>
      <p:sp>
        <p:nvSpPr>
          <p:cNvPr id="13" name="矩形 12"/>
          <p:cNvSpPr/>
          <p:nvPr/>
        </p:nvSpPr>
        <p:spPr>
          <a:xfrm>
            <a:off x="5905500" y="3905251"/>
            <a:ext cx="2381251" cy="571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eaLnBrk="1" hangingPunct="1">
              <a:defRPr/>
            </a:pPr>
            <a:r>
              <a:rPr lang="zh-CN" altLang="en-US" dirty="0"/>
              <a:t>弘扬道德</a:t>
            </a:r>
          </a:p>
        </p:txBody>
      </p:sp>
      <p:cxnSp>
        <p:nvCxnSpPr>
          <p:cNvPr id="15" name="直接箭头连接符 14"/>
          <p:cNvCxnSpPr>
            <a:stCxn id="12" idx="3"/>
            <a:endCxn id="13" idx="1"/>
          </p:cNvCxnSpPr>
          <p:nvPr/>
        </p:nvCxnSpPr>
        <p:spPr>
          <a:xfrm>
            <a:off x="4381500" y="4191000"/>
            <a:ext cx="1524000" cy="21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标题 1"/>
          <p:cNvSpPr>
            <a:spLocks noGrp="1"/>
          </p:cNvSpPr>
          <p:nvPr>
            <p:ph type="title"/>
          </p:nvPr>
        </p:nvSpPr>
        <p:spPr>
          <a:xfrm>
            <a:off x="1775884" y="452968"/>
            <a:ext cx="8763000" cy="649817"/>
          </a:xfrm>
        </p:spPr>
        <p:txBody>
          <a:bodyPr/>
          <a:lstStyle/>
          <a:p>
            <a:r>
              <a:rPr lang="zh-CN" altLang="en-US" sz="4300" dirty="0" smtClean="0"/>
              <a:t>一、法律及其历史发展</a:t>
            </a:r>
          </a:p>
        </p:txBody>
      </p:sp>
      <p:pic>
        <p:nvPicPr>
          <p:cNvPr id="12291" name="Picture 6"/>
          <p:cNvPicPr>
            <a:picLocks noChangeAspect="1" noChangeArrowheads="1"/>
          </p:cNvPicPr>
          <p:nvPr/>
        </p:nvPicPr>
        <p:blipFill>
          <a:blip r:embed="rId3" cstate="print"/>
          <a:srcRect/>
          <a:stretch>
            <a:fillRect/>
          </a:stretch>
        </p:blipFill>
        <p:spPr bwMode="auto">
          <a:xfrm>
            <a:off x="1562100" y="1797051"/>
            <a:ext cx="965200" cy="986367"/>
          </a:xfrm>
          <a:prstGeom prst="rect">
            <a:avLst/>
          </a:prstGeom>
          <a:noFill/>
          <a:ln w="9525">
            <a:noFill/>
            <a:miter lim="800000"/>
            <a:headEnd/>
            <a:tailEnd/>
          </a:ln>
        </p:spPr>
      </p:pic>
      <p:pic>
        <p:nvPicPr>
          <p:cNvPr id="12292" name="Picture 8"/>
          <p:cNvPicPr>
            <a:picLocks noChangeAspect="1" noChangeArrowheads="1"/>
          </p:cNvPicPr>
          <p:nvPr/>
        </p:nvPicPr>
        <p:blipFill>
          <a:blip r:embed="rId4" cstate="print"/>
          <a:srcRect/>
          <a:stretch>
            <a:fillRect/>
          </a:stretch>
        </p:blipFill>
        <p:spPr bwMode="auto">
          <a:xfrm>
            <a:off x="2470151" y="3511551"/>
            <a:ext cx="996949" cy="1032933"/>
          </a:xfrm>
          <a:prstGeom prst="rect">
            <a:avLst/>
          </a:prstGeom>
          <a:noFill/>
          <a:ln w="9525">
            <a:noFill/>
            <a:miter lim="800000"/>
            <a:headEnd/>
            <a:tailEnd/>
          </a:ln>
        </p:spPr>
      </p:pic>
      <p:sp>
        <p:nvSpPr>
          <p:cNvPr id="2" name="矩形 1"/>
          <p:cNvSpPr/>
          <p:nvPr/>
        </p:nvSpPr>
        <p:spPr>
          <a:xfrm>
            <a:off x="2702985" y="1856318"/>
            <a:ext cx="4076700" cy="696383"/>
          </a:xfrm>
          <a:prstGeom prst="rect">
            <a:avLst/>
          </a:prstGeom>
        </p:spPr>
        <p:txBody>
          <a:bodyPr lIns="121917" tIns="60958" rIns="121917" bIns="60958">
            <a:spAutoFit/>
          </a:bodyPr>
          <a:lstStyle/>
          <a:p>
            <a:pPr algn="ctr" eaLnBrk="1" hangingPunct="1">
              <a:defRPr/>
            </a:pPr>
            <a:r>
              <a:rPr lang="zh-CN" altLang="en-US" sz="3700" dirty="0">
                <a:solidFill>
                  <a:srgbClr val="000000"/>
                </a:solidFill>
                <a:latin typeface="+mn-ea"/>
                <a:ea typeface="+mn-ea"/>
              </a:rPr>
              <a:t>（一）法律的含义</a:t>
            </a:r>
          </a:p>
        </p:txBody>
      </p:sp>
      <p:sp>
        <p:nvSpPr>
          <p:cNvPr id="3" name="矩形 2"/>
          <p:cNvSpPr/>
          <p:nvPr/>
        </p:nvSpPr>
        <p:spPr>
          <a:xfrm>
            <a:off x="3790952" y="3511551"/>
            <a:ext cx="5185833" cy="698500"/>
          </a:xfrm>
          <a:prstGeom prst="rect">
            <a:avLst/>
          </a:prstGeom>
        </p:spPr>
        <p:txBody>
          <a:bodyPr lIns="121917" tIns="60958" rIns="121917" bIns="60958">
            <a:spAutoFit/>
          </a:bodyPr>
          <a:lstStyle/>
          <a:p>
            <a:pPr algn="ctr" eaLnBrk="1" hangingPunct="1">
              <a:defRPr/>
            </a:pPr>
            <a:r>
              <a:rPr lang="zh-CN" altLang="en-US" sz="3700" dirty="0">
                <a:solidFill>
                  <a:srgbClr val="000000"/>
                </a:solidFill>
                <a:latin typeface="+mn-ea"/>
                <a:ea typeface="+mn-ea"/>
              </a:rPr>
              <a:t>（二）法律的历史发展</a:t>
            </a:r>
          </a:p>
        </p:txBody>
      </p:sp>
    </p:spTree>
    <p:custDataLst>
      <p:tags r:id="rId1"/>
    </p:custData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标题 1"/>
          <p:cNvSpPr>
            <a:spLocks noGrp="1"/>
          </p:cNvSpPr>
          <p:nvPr>
            <p:ph type="title"/>
          </p:nvPr>
        </p:nvSpPr>
        <p:spPr>
          <a:xfrm>
            <a:off x="2256368" y="325968"/>
            <a:ext cx="9173633" cy="649817"/>
          </a:xfrm>
        </p:spPr>
        <p:txBody>
          <a:bodyPr/>
          <a:lstStyle/>
          <a:p>
            <a:pPr algn="ctr"/>
            <a:r>
              <a:rPr lang="zh-CN" altLang="en-US" sz="4300" dirty="0" smtClean="0"/>
              <a:t>四、坚持依法治国和以德治国相结合</a:t>
            </a:r>
          </a:p>
        </p:txBody>
      </p:sp>
      <p:grpSp>
        <p:nvGrpSpPr>
          <p:cNvPr id="2" name="组合 7"/>
          <p:cNvGrpSpPr/>
          <p:nvPr/>
        </p:nvGrpSpPr>
        <p:grpSpPr bwMode="auto">
          <a:xfrm>
            <a:off x="2476500" y="2667001"/>
            <a:ext cx="4343189" cy="800100"/>
            <a:chOff x="1403644" y="2258994"/>
            <a:chExt cx="3024321" cy="625197"/>
          </a:xfrm>
        </p:grpSpPr>
        <p:sp>
          <p:nvSpPr>
            <p:cNvPr id="6" name="六边形 5"/>
            <p:cNvSpPr/>
            <p:nvPr/>
          </p:nvSpPr>
          <p:spPr>
            <a:xfrm>
              <a:off x="1403644" y="2258994"/>
              <a:ext cx="720744" cy="625197"/>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4300" b="1" dirty="0"/>
                <a:t>1</a:t>
              </a:r>
              <a:endParaRPr lang="zh-CN" altLang="en-US" sz="4300" b="1" dirty="0"/>
            </a:p>
          </p:txBody>
        </p:sp>
        <p:sp>
          <p:nvSpPr>
            <p:cNvPr id="7" name="矩形 6"/>
            <p:cNvSpPr/>
            <p:nvPr/>
          </p:nvSpPr>
          <p:spPr>
            <a:xfrm>
              <a:off x="2370531" y="2431006"/>
              <a:ext cx="2057434" cy="288595"/>
            </a:xfrm>
            <a:prstGeom prst="rect">
              <a:avLst/>
            </a:prstGeom>
          </p:spPr>
          <p:txBody>
            <a:bodyPr wrap="none">
              <a:spAutoFit/>
            </a:bodyPr>
            <a:lstStyle/>
            <a:p>
              <a:pPr eaLnBrk="1" hangingPunct="1">
                <a:defRPr/>
              </a:pPr>
              <a:r>
                <a:rPr lang="zh-CN" altLang="en-US" dirty="0"/>
                <a:t>强化道德对法治的支撑作用</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 name="组合 8"/>
          <p:cNvGrpSpPr/>
          <p:nvPr/>
        </p:nvGrpSpPr>
        <p:grpSpPr bwMode="auto">
          <a:xfrm>
            <a:off x="3333751" y="4095751"/>
            <a:ext cx="4525536" cy="855133"/>
            <a:chOff x="1403095" y="2258805"/>
            <a:chExt cx="3891629" cy="760051"/>
          </a:xfrm>
        </p:grpSpPr>
        <p:sp>
          <p:nvSpPr>
            <p:cNvPr id="11" name="六边形 10"/>
            <p:cNvSpPr/>
            <p:nvPr/>
          </p:nvSpPr>
          <p:spPr>
            <a:xfrm>
              <a:off x="1403095" y="2258805"/>
              <a:ext cx="828180" cy="760051"/>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4300" b="1" dirty="0"/>
                <a:t>2</a:t>
              </a:r>
              <a:endParaRPr lang="zh-CN" altLang="en-US" sz="4300" b="1" dirty="0"/>
            </a:p>
          </p:txBody>
        </p:sp>
        <p:sp>
          <p:nvSpPr>
            <p:cNvPr id="86026" name="矩形 11"/>
            <p:cNvSpPr>
              <a:spLocks noChangeArrowheads="1"/>
            </p:cNvSpPr>
            <p:nvPr/>
          </p:nvSpPr>
          <p:spPr bwMode="auto">
            <a:xfrm>
              <a:off x="2555439" y="2349108"/>
              <a:ext cx="2739285" cy="328266"/>
            </a:xfrm>
            <a:prstGeom prst="rect">
              <a:avLst/>
            </a:prstGeom>
            <a:noFill/>
            <a:ln w="9525">
              <a:noFill/>
              <a:miter lim="800000"/>
            </a:ln>
          </p:spPr>
          <p:txBody>
            <a:bodyPr wrap="none">
              <a:spAutoFit/>
            </a:bodyPr>
            <a:lstStyle/>
            <a:p>
              <a:pPr eaLnBrk="1" hangingPunct="1"/>
              <a:r>
                <a:rPr lang="zh-CN" altLang="en-US"/>
                <a:t>把道德要求贯彻到法治建设中</a:t>
              </a:r>
            </a:p>
          </p:txBody>
        </p:sp>
      </p:grpSp>
      <p:grpSp>
        <p:nvGrpSpPr>
          <p:cNvPr id="4" name="组合 12"/>
          <p:cNvGrpSpPr/>
          <p:nvPr/>
        </p:nvGrpSpPr>
        <p:grpSpPr bwMode="auto">
          <a:xfrm>
            <a:off x="4000501" y="5429251"/>
            <a:ext cx="5283530" cy="912283"/>
            <a:chOff x="1403074" y="2258806"/>
            <a:chExt cx="4162136" cy="760051"/>
          </a:xfrm>
        </p:grpSpPr>
        <p:sp>
          <p:nvSpPr>
            <p:cNvPr id="15" name="六边形 14"/>
            <p:cNvSpPr/>
            <p:nvPr/>
          </p:nvSpPr>
          <p:spPr>
            <a:xfrm>
              <a:off x="1403074" y="2258806"/>
              <a:ext cx="828707" cy="760051"/>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4300" b="1" dirty="0"/>
                <a:t>3</a:t>
              </a:r>
              <a:endParaRPr lang="zh-CN" altLang="en-US" sz="4300" b="1" dirty="0"/>
            </a:p>
          </p:txBody>
        </p:sp>
        <p:sp>
          <p:nvSpPr>
            <p:cNvPr id="86024" name="矩形 15"/>
            <p:cNvSpPr>
              <a:spLocks noChangeArrowheads="1"/>
            </p:cNvSpPr>
            <p:nvPr/>
          </p:nvSpPr>
          <p:spPr bwMode="auto">
            <a:xfrm>
              <a:off x="2510302" y="2419280"/>
              <a:ext cx="3054908" cy="307702"/>
            </a:xfrm>
            <a:prstGeom prst="rect">
              <a:avLst/>
            </a:prstGeom>
            <a:noFill/>
            <a:ln w="9525">
              <a:noFill/>
              <a:miter lim="800000"/>
            </a:ln>
          </p:spPr>
          <p:txBody>
            <a:bodyPr wrap="none">
              <a:spAutoFit/>
            </a:bodyPr>
            <a:lstStyle/>
            <a:p>
              <a:pPr eaLnBrk="1" hangingPunct="1"/>
              <a:r>
                <a:rPr lang="zh-CN" altLang="en-US"/>
                <a:t>运用法治手段解决道德领域突出问题</a:t>
              </a:r>
            </a:p>
          </p:txBody>
        </p:sp>
      </p:grpSp>
      <p:sp>
        <p:nvSpPr>
          <p:cNvPr id="86022" name="TextBox 2"/>
          <p:cNvSpPr txBox="1">
            <a:spLocks noChangeArrowheads="1"/>
          </p:cNvSpPr>
          <p:nvPr/>
        </p:nvSpPr>
        <p:spPr bwMode="auto">
          <a:xfrm>
            <a:off x="719667" y="1240367"/>
            <a:ext cx="5905500"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法治与德治相互促进</a:t>
            </a:r>
          </a:p>
        </p:txBody>
      </p:sp>
    </p:spTree>
    <p:custDataLst>
      <p:tags r:id="rId1"/>
    </p:custData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标题 3"/>
          <p:cNvSpPr>
            <a:spLocks noGrp="1"/>
          </p:cNvSpPr>
          <p:nvPr>
            <p:ph type="title"/>
          </p:nvPr>
        </p:nvSpPr>
        <p:spPr>
          <a:xfrm>
            <a:off x="609600" y="225794"/>
            <a:ext cx="10972800" cy="1143000"/>
          </a:xfrm>
        </p:spPr>
        <p:txBody>
          <a:bodyPr/>
          <a:lstStyle/>
          <a:p>
            <a:r>
              <a:rPr lang="zh-CN" altLang="en-US" sz="4000" dirty="0" smtClean="0">
                <a:sym typeface="Wingdings 3" panose="05040102010807070707" pitchFamily="18" charset="2"/>
              </a:rPr>
              <a:t></a:t>
            </a:r>
            <a:r>
              <a:rPr lang="zh-CN" altLang="en-US" sz="4000" dirty="0" smtClean="0"/>
              <a:t>案例分析：以法治促进道德建设</a:t>
            </a:r>
          </a:p>
        </p:txBody>
      </p:sp>
      <p:sp>
        <p:nvSpPr>
          <p:cNvPr id="17" name="任意多边形 16"/>
          <p:cNvSpPr/>
          <p:nvPr/>
        </p:nvSpPr>
        <p:spPr>
          <a:xfrm>
            <a:off x="1107018" y="1267884"/>
            <a:ext cx="10557933" cy="4866216"/>
          </a:xfrm>
          <a:custGeom>
            <a:avLst/>
            <a:gdLst>
              <a:gd name="connsiteX0" fmla="*/ 374574 w 374574"/>
              <a:gd name="connsiteY0" fmla="*/ 2291509 h 2291509"/>
              <a:gd name="connsiteX1" fmla="*/ 374574 w 374574"/>
              <a:gd name="connsiteY1" fmla="*/ 0 h 2291509"/>
              <a:gd name="connsiteX2" fmla="*/ 0 w 374574"/>
              <a:gd name="connsiteY2" fmla="*/ 0 h 2291509"/>
            </a:gdLst>
            <a:ahLst/>
            <a:cxnLst>
              <a:cxn ang="0">
                <a:pos x="connsiteX0" y="connsiteY0"/>
              </a:cxn>
              <a:cxn ang="0">
                <a:pos x="connsiteX1" y="connsiteY1"/>
              </a:cxn>
              <a:cxn ang="0">
                <a:pos x="connsiteX2" y="connsiteY2"/>
              </a:cxn>
            </a:cxnLst>
            <a:rect l="l" t="t" r="r" b="b"/>
            <a:pathLst>
              <a:path w="374574" h="2291509">
                <a:moveTo>
                  <a:pt x="374574" y="2291509"/>
                </a:moveTo>
                <a:lnTo>
                  <a:pt x="374574" y="0"/>
                </a:lnTo>
                <a:lnTo>
                  <a:pt x="0" y="0"/>
                </a:lnTo>
              </a:path>
            </a:pathLst>
          </a:custGeom>
          <a:ln>
            <a:headEnd type="oval"/>
            <a:tailEnd type="oval" w="med" len="med"/>
          </a:ln>
        </p:spPr>
        <p:style>
          <a:lnRef idx="1">
            <a:schemeClr val="accent4"/>
          </a:lnRef>
          <a:fillRef idx="0">
            <a:schemeClr val="accent4"/>
          </a:fillRef>
          <a:effectRef idx="0">
            <a:schemeClr val="accent4"/>
          </a:effectRef>
          <a:fontRef idx="minor">
            <a:schemeClr val="tx1"/>
          </a:fontRef>
        </p:style>
        <p:txBody>
          <a:bodyPr lIns="121917" tIns="60958" rIns="121917" bIns="60958" anchor="ctr"/>
          <a:lstStyle/>
          <a:p>
            <a:pPr algn="ctr" eaLnBrk="1" hangingPunct="1">
              <a:defRPr/>
            </a:pPr>
            <a:endParaRPr lang="zh-CN" altLang="en-US">
              <a:solidFill>
                <a:prstClr val="black"/>
              </a:solidFill>
            </a:endParaRPr>
          </a:p>
        </p:txBody>
      </p:sp>
      <p:pic>
        <p:nvPicPr>
          <p:cNvPr id="87044" name="内容占位符 8" descr="1.jpg"/>
          <p:cNvPicPr>
            <a:picLocks noGrp="1" noChangeAspect="1"/>
          </p:cNvPicPr>
          <p:nvPr>
            <p:ph sz="half" idx="1"/>
          </p:nvPr>
        </p:nvPicPr>
        <p:blipFill>
          <a:blip r:embed="rId3" cstate="print"/>
          <a:srcRect/>
          <a:stretch>
            <a:fillRect/>
          </a:stretch>
        </p:blipFill>
        <p:spPr>
          <a:xfrm>
            <a:off x="1490133" y="2286001"/>
            <a:ext cx="3843867" cy="2815167"/>
          </a:xfrm>
        </p:spPr>
      </p:pic>
      <p:sp>
        <p:nvSpPr>
          <p:cNvPr id="9" name="内容占位符 7"/>
          <p:cNvSpPr txBox="1"/>
          <p:nvPr/>
        </p:nvSpPr>
        <p:spPr>
          <a:xfrm>
            <a:off x="6381751" y="2000251"/>
            <a:ext cx="4383616" cy="3583516"/>
          </a:xfrm>
          <a:prstGeom prst="rect">
            <a:avLst/>
          </a:prstGeom>
        </p:spPr>
        <p:txBody>
          <a:bodyPr lIns="121917" tIns="60958" rIns="121917" bIns="60958">
            <a:normAutofit fontScale="70000" lnSpcReduction="20000"/>
          </a:bodyPr>
          <a:lstStyle/>
          <a:p>
            <a:pPr marL="487680" indent="-341630" fontAlgn="auto">
              <a:lnSpc>
                <a:spcPct val="200000"/>
              </a:lnSpc>
              <a:spcBef>
                <a:spcPts val="535"/>
              </a:spcBef>
              <a:spcAft>
                <a:spcPts val="0"/>
              </a:spcAft>
              <a:buClr>
                <a:schemeClr val="accent1"/>
              </a:buClr>
              <a:buSzPct val="68000"/>
              <a:buFont typeface="Wingdings 3" panose="05040102010807070707"/>
              <a:buChar char=""/>
              <a:defRPr/>
            </a:pPr>
            <a:r>
              <a:rPr lang="zh-CN" altLang="en-US" sz="3700" dirty="0">
                <a:latin typeface="+mn-ea"/>
                <a:ea typeface="微软雅黑" panose="020B0503020204020204" pitchFamily="34" charset="-122"/>
                <a:sym typeface="+mn-ea"/>
              </a:rPr>
              <a:t>《民法总则》</a:t>
            </a:r>
            <a:r>
              <a:rPr lang="en-US" altLang="zh-CN" sz="3700" dirty="0">
                <a:latin typeface="+mn-ea"/>
                <a:ea typeface="微软雅黑" panose="020B0503020204020204" pitchFamily="34" charset="-122"/>
                <a:sym typeface="+mn-ea"/>
              </a:rPr>
              <a:t>184</a:t>
            </a:r>
            <a:r>
              <a:rPr lang="zh-CN" altLang="en-US" sz="3700" dirty="0">
                <a:latin typeface="+mn-ea"/>
                <a:ea typeface="微软雅黑" panose="020B0503020204020204" pitchFamily="34" charset="-122"/>
                <a:sym typeface="+mn-ea"/>
              </a:rPr>
              <a:t>条：</a:t>
            </a:r>
            <a:r>
              <a:rPr lang="en-US" altLang="zh-CN" sz="3700" dirty="0">
                <a:latin typeface="+mn-ea"/>
                <a:ea typeface="微软雅黑" panose="020B0503020204020204" pitchFamily="34" charset="-122"/>
                <a:sym typeface="+mn-ea"/>
              </a:rPr>
              <a:t>“</a:t>
            </a:r>
            <a:r>
              <a:rPr lang="zh-CN" altLang="zh-CN" sz="3700" dirty="0">
                <a:latin typeface="+mn-ea"/>
                <a:ea typeface="微软雅黑" panose="020B0503020204020204" pitchFamily="34" charset="-122"/>
                <a:sym typeface="+mn-ea"/>
              </a:rPr>
              <a:t>因自愿实施紧急救助行为造成受助人损害的，救助人不承担民事责任。</a:t>
            </a:r>
            <a:r>
              <a:rPr lang="en-US" altLang="zh-CN" sz="3700" dirty="0">
                <a:latin typeface="+mn-ea"/>
                <a:ea typeface="微软雅黑" panose="020B0503020204020204" pitchFamily="34" charset="-122"/>
                <a:sym typeface="+mn-ea"/>
              </a:rPr>
              <a:t>”</a:t>
            </a:r>
            <a:endParaRPr lang="en-US" altLang="zh-CN" sz="3700" dirty="0">
              <a:solidFill>
                <a:srgbClr val="000000"/>
              </a:solidFill>
              <a:latin typeface="+mn-ea"/>
              <a:ea typeface="微软雅黑" panose="020B0503020204020204" pitchFamily="34" charset="-122"/>
              <a:sym typeface="+mn-ea"/>
            </a:endParaRPr>
          </a:p>
          <a:p>
            <a:pPr marL="487680" indent="-341630" fontAlgn="auto">
              <a:lnSpc>
                <a:spcPct val="200000"/>
              </a:lnSpc>
              <a:spcBef>
                <a:spcPts val="535"/>
              </a:spcBef>
              <a:spcAft>
                <a:spcPts val="0"/>
              </a:spcAft>
              <a:buClr>
                <a:schemeClr val="accent1"/>
              </a:buClr>
              <a:buSzPct val="68000"/>
              <a:buFont typeface="Wingdings 3" panose="05040102010807070707"/>
              <a:buChar char=""/>
              <a:defRPr/>
            </a:pPr>
            <a:endParaRPr lang="zh-CN" altLang="en-US" sz="3700" dirty="0">
              <a:latin typeface="+mn-lt"/>
              <a:ea typeface="+mn-ea"/>
            </a:endParaRPr>
          </a:p>
        </p:txBody>
      </p:sp>
    </p:spTree>
    <p:custDataLst>
      <p:tags r:id="rId1"/>
    </p:custData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标题 3"/>
          <p:cNvSpPr>
            <a:spLocks noGrp="1"/>
          </p:cNvSpPr>
          <p:nvPr>
            <p:ph type="title"/>
          </p:nvPr>
        </p:nvSpPr>
        <p:spPr>
          <a:xfrm>
            <a:off x="609600" y="208542"/>
            <a:ext cx="10972800" cy="1143000"/>
          </a:xfrm>
        </p:spPr>
        <p:txBody>
          <a:bodyPr/>
          <a:lstStyle/>
          <a:p>
            <a:r>
              <a:rPr lang="zh-CN" altLang="en-US" sz="4000" dirty="0" smtClean="0">
                <a:sym typeface="Wingdings 3" panose="05040102010807070707" pitchFamily="18" charset="2"/>
              </a:rPr>
              <a:t></a:t>
            </a:r>
            <a:r>
              <a:rPr lang="zh-CN" altLang="en-US" sz="4000" dirty="0" smtClean="0"/>
              <a:t>案例分析：以道德促进法治建设</a:t>
            </a:r>
          </a:p>
        </p:txBody>
      </p:sp>
      <p:sp>
        <p:nvSpPr>
          <p:cNvPr id="17" name="任意多边形 16"/>
          <p:cNvSpPr/>
          <p:nvPr/>
        </p:nvSpPr>
        <p:spPr>
          <a:xfrm>
            <a:off x="1107018" y="1267884"/>
            <a:ext cx="10557933" cy="4866216"/>
          </a:xfrm>
          <a:custGeom>
            <a:avLst/>
            <a:gdLst>
              <a:gd name="connsiteX0" fmla="*/ 374574 w 374574"/>
              <a:gd name="connsiteY0" fmla="*/ 2291509 h 2291509"/>
              <a:gd name="connsiteX1" fmla="*/ 374574 w 374574"/>
              <a:gd name="connsiteY1" fmla="*/ 0 h 2291509"/>
              <a:gd name="connsiteX2" fmla="*/ 0 w 374574"/>
              <a:gd name="connsiteY2" fmla="*/ 0 h 2291509"/>
            </a:gdLst>
            <a:ahLst/>
            <a:cxnLst>
              <a:cxn ang="0">
                <a:pos x="connsiteX0" y="connsiteY0"/>
              </a:cxn>
              <a:cxn ang="0">
                <a:pos x="connsiteX1" y="connsiteY1"/>
              </a:cxn>
              <a:cxn ang="0">
                <a:pos x="connsiteX2" y="connsiteY2"/>
              </a:cxn>
            </a:cxnLst>
            <a:rect l="l" t="t" r="r" b="b"/>
            <a:pathLst>
              <a:path w="374574" h="2291509">
                <a:moveTo>
                  <a:pt x="374574" y="2291509"/>
                </a:moveTo>
                <a:lnTo>
                  <a:pt x="374574" y="0"/>
                </a:lnTo>
                <a:lnTo>
                  <a:pt x="0" y="0"/>
                </a:lnTo>
              </a:path>
            </a:pathLst>
          </a:custGeom>
          <a:ln>
            <a:headEnd type="oval"/>
            <a:tailEnd type="oval" w="med" len="med"/>
          </a:ln>
        </p:spPr>
        <p:style>
          <a:lnRef idx="1">
            <a:schemeClr val="accent4"/>
          </a:lnRef>
          <a:fillRef idx="0">
            <a:schemeClr val="accent4"/>
          </a:fillRef>
          <a:effectRef idx="0">
            <a:schemeClr val="accent4"/>
          </a:effectRef>
          <a:fontRef idx="minor">
            <a:schemeClr val="tx1"/>
          </a:fontRef>
        </p:style>
        <p:txBody>
          <a:bodyPr lIns="121917" tIns="60958" rIns="121917" bIns="60958" anchor="ctr"/>
          <a:lstStyle/>
          <a:p>
            <a:pPr algn="ctr" eaLnBrk="1" hangingPunct="1">
              <a:defRPr/>
            </a:pPr>
            <a:endParaRPr lang="zh-CN" altLang="en-US">
              <a:solidFill>
                <a:prstClr val="black"/>
              </a:solidFill>
            </a:endParaRPr>
          </a:p>
        </p:txBody>
      </p:sp>
      <p:pic>
        <p:nvPicPr>
          <p:cNvPr id="88068" name="图片 2" descr="u=3576149280,3384276417&amp;fm=27&amp;gp=0"/>
          <p:cNvPicPr>
            <a:picLocks noChangeAspect="1"/>
          </p:cNvPicPr>
          <p:nvPr/>
        </p:nvPicPr>
        <p:blipFill>
          <a:blip r:embed="rId3" cstate="print"/>
          <a:srcRect/>
          <a:stretch>
            <a:fillRect/>
          </a:stretch>
        </p:blipFill>
        <p:spPr bwMode="auto">
          <a:xfrm>
            <a:off x="1047752" y="1905001"/>
            <a:ext cx="4286249" cy="3333751"/>
          </a:xfrm>
          <a:prstGeom prst="rect">
            <a:avLst/>
          </a:prstGeom>
          <a:noFill/>
          <a:ln w="9525">
            <a:noFill/>
            <a:miter lim="800000"/>
            <a:headEnd/>
            <a:tailEnd/>
          </a:ln>
        </p:spPr>
      </p:pic>
      <p:sp>
        <p:nvSpPr>
          <p:cNvPr id="10" name="内容占位符 7"/>
          <p:cNvSpPr txBox="1"/>
          <p:nvPr/>
        </p:nvSpPr>
        <p:spPr>
          <a:xfrm>
            <a:off x="6572251" y="2095500"/>
            <a:ext cx="4180416" cy="1785100"/>
          </a:xfrm>
          <a:prstGeom prst="rect">
            <a:avLst/>
          </a:prstGeom>
        </p:spPr>
        <p:txBody>
          <a:bodyPr lIns="121917" tIns="60958" rIns="121917" bIns="60958">
            <a:spAutoFit/>
          </a:bodyPr>
          <a:lstStyle/>
          <a:p>
            <a:pPr marL="487680" indent="-341630">
              <a:lnSpc>
                <a:spcPct val="200000"/>
              </a:lnSpc>
              <a:spcBef>
                <a:spcPts val="535"/>
              </a:spcBef>
              <a:buClr>
                <a:schemeClr val="accent1"/>
              </a:buClr>
              <a:buSzPct val="68000"/>
              <a:buFont typeface="Wingdings 3" panose="05040102010807070707"/>
              <a:buChar char=""/>
              <a:defRPr/>
            </a:pPr>
            <a:r>
              <a:rPr lang="zh-CN" altLang="zh-CN" dirty="0">
                <a:solidFill>
                  <a:srgbClr val="000000"/>
                </a:solidFill>
                <a:latin typeface="+mn-ea"/>
                <a:ea typeface="微软雅黑" panose="020B0503020204020204" pitchFamily="34" charset="-122"/>
                <a:sym typeface="+mn-ea"/>
              </a:rPr>
              <a:t>改判具有引导社会公平正义、价值判断、社会道德品质风向标式的意义。</a:t>
            </a:r>
            <a:endParaRPr lang="en-US" altLang="zh-CN" dirty="0">
              <a:solidFill>
                <a:srgbClr val="000000"/>
              </a:solidFill>
              <a:latin typeface="+mn-ea"/>
              <a:ea typeface="微软雅黑" panose="020B0503020204020204" pitchFamily="34" charset="-122"/>
              <a:sym typeface="+mn-ea"/>
            </a:endParaRPr>
          </a:p>
        </p:txBody>
      </p:sp>
    </p:spTree>
    <p:custDataLst>
      <p:tags r:id="rId1"/>
    </p:custData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标题 1"/>
          <p:cNvSpPr>
            <a:spLocks noGrp="1"/>
          </p:cNvSpPr>
          <p:nvPr>
            <p:ph type="title"/>
          </p:nvPr>
        </p:nvSpPr>
        <p:spPr>
          <a:xfrm>
            <a:off x="857251" y="325968"/>
            <a:ext cx="10162116" cy="649817"/>
          </a:xfrm>
        </p:spPr>
        <p:txBody>
          <a:bodyPr/>
          <a:lstStyle/>
          <a:p>
            <a:pPr algn="ctr"/>
            <a:r>
              <a:rPr lang="zh-CN" altLang="en-US" sz="4300" dirty="0" smtClean="0"/>
              <a:t>四、坚持依法治国和以德治国相结合</a:t>
            </a:r>
          </a:p>
        </p:txBody>
      </p:sp>
      <p:sp>
        <p:nvSpPr>
          <p:cNvPr id="3" name="内容占位符 2"/>
          <p:cNvSpPr>
            <a:spLocks noGrp="1"/>
          </p:cNvSpPr>
          <p:nvPr>
            <p:ph idx="1"/>
          </p:nvPr>
        </p:nvSpPr>
        <p:spPr>
          <a:xfrm>
            <a:off x="1047751" y="1333500"/>
            <a:ext cx="6096000" cy="5048251"/>
          </a:xfrm>
        </p:spPr>
        <p:txBody>
          <a:bodyPr/>
          <a:lstStyle/>
          <a:p>
            <a:pPr>
              <a:lnSpc>
                <a:spcPct val="150000"/>
              </a:lnSpc>
              <a:buFont typeface="Wingdings" panose="05000000000000000000" pitchFamily="2" charset="2"/>
              <a:buNone/>
              <a:defRPr/>
            </a:pPr>
            <a:r>
              <a:rPr lang="zh-CN" altLang="en-US" dirty="0" smtClean="0">
                <a:latin typeface="+mn-ea"/>
              </a:rPr>
              <a:t>   法律的有效实施有赖于道德支持，道德践行也离不开法律约束。法律难以规范的领域，道德可以发挥作用，而道德无力约束的行为，法律则可以惩戒。法律是准绳，任何时候都必须遵循；道德是基石，任何时候都不可忽视。</a:t>
            </a:r>
            <a:endParaRPr lang="en-US" altLang="zh-CN" dirty="0" smtClean="0">
              <a:latin typeface="+mn-ea"/>
            </a:endParaRPr>
          </a:p>
          <a:p>
            <a:pPr algn="r">
              <a:lnSpc>
                <a:spcPct val="150000"/>
              </a:lnSpc>
              <a:buFont typeface="Wingdings" panose="05000000000000000000" pitchFamily="2" charset="2"/>
              <a:buNone/>
              <a:defRPr/>
            </a:pPr>
            <a:r>
              <a:rPr lang="en-US" altLang="zh-CN" dirty="0" smtClean="0">
                <a:latin typeface="+mn-ea"/>
              </a:rPr>
              <a:t>——</a:t>
            </a:r>
            <a:r>
              <a:rPr lang="zh-CN" altLang="en-US" dirty="0" smtClean="0">
                <a:latin typeface="+mn-ea"/>
              </a:rPr>
              <a:t>习近平</a:t>
            </a:r>
          </a:p>
          <a:p>
            <a:pPr>
              <a:defRPr/>
            </a:pPr>
            <a:endParaRPr lang="zh-CN" altLang="en-US" dirty="0"/>
          </a:p>
        </p:txBody>
      </p:sp>
      <p:pic>
        <p:nvPicPr>
          <p:cNvPr id="89092" name="图片 3" descr="1.jpg"/>
          <p:cNvPicPr>
            <a:picLocks noChangeAspect="1"/>
          </p:cNvPicPr>
          <p:nvPr/>
        </p:nvPicPr>
        <p:blipFill>
          <a:blip r:embed="rId2" cstate="print"/>
          <a:srcRect/>
          <a:stretch>
            <a:fillRect/>
          </a:stretch>
        </p:blipFill>
        <p:spPr bwMode="auto">
          <a:xfrm>
            <a:off x="7905751" y="2286000"/>
            <a:ext cx="3750733" cy="31432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标题 1"/>
          <p:cNvSpPr>
            <a:spLocks noGrp="1"/>
          </p:cNvSpPr>
          <p:nvPr>
            <p:ph type="title"/>
          </p:nvPr>
        </p:nvSpPr>
        <p:spPr>
          <a:xfrm>
            <a:off x="2256368" y="325968"/>
            <a:ext cx="9173633" cy="649817"/>
          </a:xfrm>
        </p:spPr>
        <p:txBody>
          <a:bodyPr/>
          <a:lstStyle/>
          <a:p>
            <a:pPr algn="ctr"/>
            <a:r>
              <a:rPr lang="zh-CN" altLang="en-US" sz="4300" dirty="0" smtClean="0"/>
              <a:t>五、坚持从中国实际出发</a:t>
            </a:r>
          </a:p>
        </p:txBody>
      </p:sp>
      <p:grpSp>
        <p:nvGrpSpPr>
          <p:cNvPr id="2" name="组合 7"/>
          <p:cNvGrpSpPr/>
          <p:nvPr/>
        </p:nvGrpSpPr>
        <p:grpSpPr bwMode="auto">
          <a:xfrm>
            <a:off x="1809752" y="1809751"/>
            <a:ext cx="7113177" cy="800100"/>
            <a:chOff x="1403644" y="2258994"/>
            <a:chExt cx="4952860" cy="625197"/>
          </a:xfrm>
        </p:grpSpPr>
        <p:sp>
          <p:nvSpPr>
            <p:cNvPr id="6" name="六边形 5"/>
            <p:cNvSpPr/>
            <p:nvPr/>
          </p:nvSpPr>
          <p:spPr>
            <a:xfrm>
              <a:off x="1403644" y="2258994"/>
              <a:ext cx="720698" cy="625197"/>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4300" b="1" dirty="0"/>
                <a:t>1</a:t>
              </a:r>
              <a:endParaRPr lang="zh-CN" altLang="en-US" sz="4300" b="1" dirty="0"/>
            </a:p>
          </p:txBody>
        </p:sp>
        <p:sp>
          <p:nvSpPr>
            <p:cNvPr id="7" name="矩形 6"/>
            <p:cNvSpPr/>
            <p:nvPr/>
          </p:nvSpPr>
          <p:spPr>
            <a:xfrm>
              <a:off x="2370471" y="2431006"/>
              <a:ext cx="3986033" cy="288595"/>
            </a:xfrm>
            <a:prstGeom prst="rect">
              <a:avLst/>
            </a:prstGeom>
          </p:spPr>
          <p:txBody>
            <a:bodyPr wrap="none">
              <a:spAutoFit/>
            </a:bodyPr>
            <a:lstStyle/>
            <a:p>
              <a:pPr eaLnBrk="1" hangingPunct="1">
                <a:defRPr/>
              </a:pPr>
              <a:r>
                <a:rPr lang="zh-CN" altLang="en-US" dirty="0"/>
                <a:t>就是要突出法治道路的中国特色、实践特色、时代特色</a:t>
              </a:r>
              <a:endParaRPr lang="zh-CN" altLang="en-US"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3" name="组合 12"/>
          <p:cNvGrpSpPr/>
          <p:nvPr/>
        </p:nvGrpSpPr>
        <p:grpSpPr bwMode="auto">
          <a:xfrm>
            <a:off x="2476500" y="3905251"/>
            <a:ext cx="7591810" cy="912283"/>
            <a:chOff x="1403074" y="2258806"/>
            <a:chExt cx="5980688" cy="760051"/>
          </a:xfrm>
        </p:grpSpPr>
        <p:sp>
          <p:nvSpPr>
            <p:cNvPr id="15" name="六边形 14"/>
            <p:cNvSpPr/>
            <p:nvPr/>
          </p:nvSpPr>
          <p:spPr>
            <a:xfrm>
              <a:off x="1403074" y="2258806"/>
              <a:ext cx="828734" cy="760051"/>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4300" b="1" dirty="0"/>
                <a:t>2</a:t>
              </a:r>
              <a:endParaRPr lang="zh-CN" altLang="en-US" sz="4300" b="1" dirty="0"/>
            </a:p>
          </p:txBody>
        </p:sp>
        <p:sp>
          <p:nvSpPr>
            <p:cNvPr id="90118" name="矩形 15"/>
            <p:cNvSpPr>
              <a:spLocks noChangeArrowheads="1"/>
            </p:cNvSpPr>
            <p:nvPr/>
          </p:nvSpPr>
          <p:spPr bwMode="auto">
            <a:xfrm>
              <a:off x="2510302" y="2419280"/>
              <a:ext cx="4873460" cy="307702"/>
            </a:xfrm>
            <a:prstGeom prst="rect">
              <a:avLst/>
            </a:prstGeom>
            <a:noFill/>
            <a:ln w="9525">
              <a:noFill/>
              <a:miter lim="800000"/>
            </a:ln>
          </p:spPr>
          <p:txBody>
            <a:bodyPr wrap="none">
              <a:spAutoFit/>
            </a:bodyPr>
            <a:lstStyle/>
            <a:p>
              <a:pPr eaLnBrk="1" hangingPunct="1"/>
              <a:r>
                <a:rPr lang="zh-CN" altLang="en-US"/>
                <a:t>必须学习借鉴世界上优秀的法治文明成果、但不能全盘西化</a:t>
              </a:r>
            </a:p>
          </p:txBody>
        </p:sp>
      </p:grpSp>
    </p:spTree>
    <p:custDataLst>
      <p:tags r:id="rId1"/>
    </p:custData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标题 1"/>
          <p:cNvSpPr>
            <a:spLocks noGrp="1"/>
          </p:cNvSpPr>
          <p:nvPr>
            <p:ph type="title"/>
          </p:nvPr>
        </p:nvSpPr>
        <p:spPr/>
        <p:txBody>
          <a:bodyPr/>
          <a:lstStyle/>
          <a:p>
            <a:pPr algn="ctr"/>
            <a:r>
              <a:rPr lang="zh-CN" altLang="en-US" sz="4300" dirty="0" smtClean="0"/>
              <a:t>五、坚持从中国实际出发</a:t>
            </a:r>
          </a:p>
        </p:txBody>
      </p:sp>
      <p:sp>
        <p:nvSpPr>
          <p:cNvPr id="91139" name="内容占位符 16"/>
          <p:cNvSpPr>
            <a:spLocks noGrp="1"/>
          </p:cNvSpPr>
          <p:nvPr>
            <p:ph idx="1"/>
          </p:nvPr>
        </p:nvSpPr>
        <p:spPr>
          <a:xfrm>
            <a:off x="571500" y="2286001"/>
            <a:ext cx="10972800" cy="4381500"/>
          </a:xfrm>
        </p:spPr>
        <p:txBody>
          <a:bodyPr/>
          <a:lstStyle/>
          <a:p>
            <a:pPr>
              <a:lnSpc>
                <a:spcPct val="150000"/>
              </a:lnSpc>
            </a:pPr>
            <a:r>
              <a:rPr lang="zh-CN" altLang="en-US" smtClean="0"/>
              <a:t>必须坚定不移走中国特色社会主义道路</a:t>
            </a:r>
            <a:endParaRPr lang="en-US" altLang="zh-CN" smtClean="0"/>
          </a:p>
          <a:p>
            <a:pPr>
              <a:lnSpc>
                <a:spcPct val="150000"/>
              </a:lnSpc>
            </a:pPr>
            <a:r>
              <a:rPr lang="zh-CN" altLang="en-US" smtClean="0"/>
              <a:t>必须坚定不移贯彻中国特色社会主义理论体系</a:t>
            </a:r>
            <a:endParaRPr lang="en-US" altLang="zh-CN" smtClean="0"/>
          </a:p>
          <a:p>
            <a:pPr>
              <a:lnSpc>
                <a:spcPct val="150000"/>
              </a:lnSpc>
            </a:pPr>
            <a:r>
              <a:rPr lang="zh-CN" altLang="en-US" smtClean="0"/>
              <a:t>必须坚定不移坚持中国特色社会主义制度</a:t>
            </a:r>
            <a:endParaRPr lang="en-US" altLang="zh-CN" smtClean="0"/>
          </a:p>
          <a:p>
            <a:pPr>
              <a:lnSpc>
                <a:spcPct val="150000"/>
              </a:lnSpc>
            </a:pPr>
            <a:r>
              <a:rPr lang="zh-CN" altLang="en-US" smtClean="0"/>
              <a:t>必须同改革开放不断深化相适应</a:t>
            </a:r>
            <a:endParaRPr lang="en-US" altLang="zh-CN" smtClean="0"/>
          </a:p>
          <a:p>
            <a:pPr>
              <a:lnSpc>
                <a:spcPct val="150000"/>
              </a:lnSpc>
            </a:pPr>
            <a:r>
              <a:rPr lang="zh-CN" altLang="en-US" smtClean="0"/>
              <a:t>必须推进法治理论创新</a:t>
            </a:r>
          </a:p>
        </p:txBody>
      </p:sp>
      <p:sp>
        <p:nvSpPr>
          <p:cNvPr id="91140" name="TextBox 2"/>
          <p:cNvSpPr txBox="1">
            <a:spLocks noChangeArrowheads="1"/>
          </p:cNvSpPr>
          <p:nvPr/>
        </p:nvSpPr>
        <p:spPr bwMode="auto">
          <a:xfrm>
            <a:off x="1047751" y="1238251"/>
            <a:ext cx="10382249" cy="778933"/>
          </a:xfrm>
          <a:prstGeom prst="rect">
            <a:avLst/>
          </a:prstGeom>
          <a:noFill/>
          <a:ln w="57150">
            <a:solidFill>
              <a:srgbClr val="FFFFFF"/>
            </a:solidFill>
            <a:miter lim="800000"/>
          </a:ln>
        </p:spPr>
        <p:txBody>
          <a:bodyPr lIns="121917" tIns="60958" rIns="121917" bIns="60958">
            <a:spAutoFit/>
          </a:bodyPr>
          <a:lstStyle/>
          <a:p>
            <a:pPr algn="ctr" eaLnBrk="1" hangingPunct="1"/>
            <a:r>
              <a:rPr lang="zh-CN" altLang="en-US" sz="4300" b="1" dirty="0">
                <a:solidFill>
                  <a:srgbClr val="0D0D0D"/>
                </a:solidFill>
                <a:ea typeface="隶书" panose="02010509060101010101" pitchFamily="49" charset="-122"/>
              </a:rPr>
              <a:t>    </a:t>
            </a:r>
            <a:r>
              <a:rPr lang="zh-CN" altLang="en-US" sz="3700" b="1" dirty="0">
                <a:solidFill>
                  <a:srgbClr val="0D0D0D"/>
                </a:solidFill>
                <a:ea typeface="隶书" panose="02010509060101010101" pitchFamily="49" charset="-122"/>
              </a:rPr>
              <a:t>法治道路的中国特色、实践特色、时代特色</a:t>
            </a:r>
          </a:p>
        </p:txBody>
      </p:sp>
    </p:spTree>
    <p:custDataLst>
      <p:tags r:id="rId1"/>
    </p:custData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标题 1"/>
          <p:cNvSpPr>
            <a:spLocks noGrp="1"/>
          </p:cNvSpPr>
          <p:nvPr>
            <p:ph type="title"/>
          </p:nvPr>
        </p:nvSpPr>
        <p:spPr/>
        <p:txBody>
          <a:bodyPr/>
          <a:lstStyle/>
          <a:p>
            <a:pPr algn="ctr"/>
            <a:r>
              <a:rPr lang="zh-CN" altLang="en-US" sz="4300" dirty="0" smtClean="0"/>
              <a:t>五、坚持从中国实际出发</a:t>
            </a:r>
          </a:p>
        </p:txBody>
      </p:sp>
      <p:pic>
        <p:nvPicPr>
          <p:cNvPr id="92163" name="内容占位符 4" descr="20160903085842358.jpg"/>
          <p:cNvPicPr>
            <a:picLocks noGrp="1" noChangeAspect="1"/>
          </p:cNvPicPr>
          <p:nvPr>
            <p:ph idx="1"/>
          </p:nvPr>
        </p:nvPicPr>
        <p:blipFill>
          <a:blip r:embed="rId3" cstate="print"/>
          <a:srcRect/>
          <a:stretch>
            <a:fillRect/>
          </a:stretch>
        </p:blipFill>
        <p:spPr>
          <a:xfrm>
            <a:off x="666751" y="2095501"/>
            <a:ext cx="6079067" cy="4381500"/>
          </a:xfrm>
        </p:spPr>
      </p:pic>
      <p:sp>
        <p:nvSpPr>
          <p:cNvPr id="92164" name="TextBox 2"/>
          <p:cNvSpPr txBox="1">
            <a:spLocks noChangeArrowheads="1"/>
          </p:cNvSpPr>
          <p:nvPr/>
        </p:nvSpPr>
        <p:spPr bwMode="auto">
          <a:xfrm>
            <a:off x="381000" y="1471153"/>
            <a:ext cx="11430000" cy="615949"/>
          </a:xfrm>
          <a:prstGeom prst="rect">
            <a:avLst/>
          </a:prstGeom>
          <a:noFill/>
          <a:ln w="57150">
            <a:solidFill>
              <a:srgbClr val="FFFFFF"/>
            </a:solidFill>
            <a:miter lim="800000"/>
          </a:ln>
        </p:spPr>
        <p:txBody>
          <a:bodyPr lIns="121917" tIns="60958" rIns="121917" bIns="60958">
            <a:spAutoFit/>
          </a:bodyPr>
          <a:lstStyle/>
          <a:p>
            <a:pPr algn="ctr" eaLnBrk="1" hangingPunct="1"/>
            <a:r>
              <a:rPr lang="zh-CN" altLang="en-US" sz="3200" b="1" dirty="0">
                <a:solidFill>
                  <a:srgbClr val="0D0D0D"/>
                </a:solidFill>
                <a:ea typeface="隶书" panose="02010509060101010101" pitchFamily="49" charset="-122"/>
              </a:rPr>
              <a:t>必须学习借鉴世界上优秀的法治文明成果、但不能全盘西化</a:t>
            </a:r>
          </a:p>
        </p:txBody>
      </p:sp>
      <p:sp>
        <p:nvSpPr>
          <p:cNvPr id="92165" name="矩形 5"/>
          <p:cNvSpPr>
            <a:spLocks noChangeArrowheads="1"/>
          </p:cNvSpPr>
          <p:nvPr/>
        </p:nvSpPr>
        <p:spPr bwMode="auto">
          <a:xfrm>
            <a:off x="7020984" y="5810251"/>
            <a:ext cx="3965182" cy="400105"/>
          </a:xfrm>
          <a:prstGeom prst="rect">
            <a:avLst/>
          </a:prstGeom>
          <a:noFill/>
          <a:ln w="9525">
            <a:noFill/>
            <a:miter lim="800000"/>
          </a:ln>
        </p:spPr>
        <p:txBody>
          <a:bodyPr wrap="none" lIns="121917" tIns="60958" rIns="121917" bIns="60958">
            <a:spAutoFit/>
          </a:bodyPr>
          <a:lstStyle/>
          <a:p>
            <a:pPr eaLnBrk="1" hangingPunct="1"/>
            <a:r>
              <a:rPr lang="zh-CN" altLang="en-US" b="1"/>
              <a:t>认罪认罚属控辩协商而非“辩诉交易</a:t>
            </a:r>
          </a:p>
        </p:txBody>
      </p:sp>
    </p:spTree>
    <p:custDataLst>
      <p:tags r:id="rId1"/>
    </p:custData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bwMode="auto">
          <a:xfrm>
            <a:off x="476251" y="666751"/>
            <a:ext cx="11334749" cy="1293283"/>
          </a:xfrm>
          <a:prstGeom prst="rect">
            <a:avLst/>
          </a:prstGeom>
          <a:noFill/>
          <a:ln w="9525">
            <a:noFill/>
            <a:miter lim="800000"/>
          </a:ln>
        </p:spPr>
        <p:txBody>
          <a:bodyPr vert="horz" wrap="square" lIns="0" tIns="45720" rIns="0" bIns="0" numCol="1" anchor="b"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5000" b="0" i="0" u="none" strike="noStrike" kern="1200" cap="none" spc="0" normalizeH="0" baseline="0" noProof="0" smtClean="0">
                <a:ln>
                  <a:noFill/>
                </a:ln>
                <a:solidFill>
                  <a:schemeClr val="tx2"/>
                </a:solidFill>
                <a:effectLst/>
                <a:uLnTx/>
                <a:uFillTx/>
                <a:latin typeface="+mj-lt"/>
                <a:ea typeface="+mj-ea"/>
                <a:cs typeface="+mj-cs"/>
              </a:rPr>
              <a:t>第五节 培养法治思维</a:t>
            </a:r>
            <a:endParaRPr kumimoji="0" lang="zh-CN" altLang="en-US" sz="5000" b="0" i="0" u="none" strike="noStrike" kern="1200" cap="none" spc="0" normalizeH="0" baseline="0" noProof="0">
              <a:ln>
                <a:noFill/>
              </a:ln>
              <a:solidFill>
                <a:schemeClr val="tx2"/>
              </a:solidFill>
              <a:effectLst/>
              <a:uLnTx/>
              <a:uFillTx/>
              <a:latin typeface="+mj-lt"/>
              <a:ea typeface="+mj-ea"/>
              <a:cs typeface="+mj-cs"/>
            </a:endParaRPr>
          </a:p>
        </p:txBody>
      </p:sp>
      <p:sp>
        <p:nvSpPr>
          <p:cNvPr id="5" name="副标题 2"/>
          <p:cNvSpPr txBox="1"/>
          <p:nvPr/>
        </p:nvSpPr>
        <p:spPr bwMode="auto">
          <a:xfrm>
            <a:off x="4176184" y="2948518"/>
            <a:ext cx="7103533" cy="3337983"/>
          </a:xfrm>
          <a:prstGeom prst="rect">
            <a:avLst/>
          </a:prstGeom>
          <a:noFill/>
          <a:ln w="9525">
            <a:noFill/>
            <a:miter lim="800000"/>
          </a:ln>
        </p:spPr>
        <p:txBody>
          <a:bodyPr vert="horz" wrap="square" lIns="91440" tIns="45720" rIns="91440" bIns="45720" numCol="1" anchor="t" anchorCtr="0" compatLnSpc="1"/>
          <a:lstStyle/>
          <a:p>
            <a:pPr marL="273050" marR="0" lvl="0" indent="-273050" algn="l" defTabSz="914400" rtl="0" eaLnBrk="1" fontAlgn="base" latinLnBrk="0" hangingPunct="1">
              <a:lnSpc>
                <a:spcPct val="200000"/>
              </a:lnSpc>
              <a:spcBef>
                <a:spcPct val="20000"/>
              </a:spcBef>
              <a:spcAft>
                <a:spcPct val="0"/>
              </a:spcAft>
              <a:buClr>
                <a:srgbClr val="0BD0D9"/>
              </a:buClr>
              <a:buSzPct val="95000"/>
              <a:buFont typeface="Wingdings 2" panose="05020102010507070707" pitchFamily="18" charset="2"/>
              <a:buChar char=""/>
              <a:defRPr/>
            </a:pPr>
            <a:r>
              <a:rPr kumimoji="0" lang="zh-CN" altLang="en-US" sz="2700" b="0" i="0" u="none" strike="noStrike" kern="1200" cap="none" spc="0" normalizeH="0" baseline="0" noProof="0" smtClean="0">
                <a:ln>
                  <a:noFill/>
                </a:ln>
                <a:solidFill>
                  <a:schemeClr val="tx1"/>
                </a:solidFill>
                <a:effectLst/>
                <a:uLnTx/>
                <a:uFillTx/>
                <a:latin typeface="+mn-lt"/>
                <a:ea typeface="+mn-ea"/>
                <a:cs typeface="+mn-cs"/>
              </a:rPr>
              <a:t>一、法治思维及其内涵</a:t>
            </a:r>
          </a:p>
          <a:p>
            <a:pPr marL="273050" marR="0" lvl="0" indent="-273050" algn="l" defTabSz="914400" rtl="0" eaLnBrk="1" fontAlgn="base" latinLnBrk="0" hangingPunct="1">
              <a:lnSpc>
                <a:spcPct val="200000"/>
              </a:lnSpc>
              <a:spcBef>
                <a:spcPct val="20000"/>
              </a:spcBef>
              <a:spcAft>
                <a:spcPct val="0"/>
              </a:spcAft>
              <a:buClr>
                <a:srgbClr val="0BD0D9"/>
              </a:buClr>
              <a:buSzPct val="95000"/>
              <a:buFont typeface="Wingdings 2" panose="05020102010507070707" pitchFamily="18" charset="2"/>
              <a:buChar char=""/>
              <a:defRPr/>
            </a:pPr>
            <a:r>
              <a:rPr kumimoji="0" lang="zh-CN" altLang="en-US" sz="2700" b="0" i="0" u="none" strike="noStrike" kern="1200" cap="none" spc="0" normalizeH="0" baseline="0" noProof="0" smtClean="0">
                <a:ln>
                  <a:noFill/>
                </a:ln>
                <a:solidFill>
                  <a:schemeClr val="tx1"/>
                </a:solidFill>
                <a:effectLst/>
                <a:uLnTx/>
                <a:uFillTx/>
                <a:latin typeface="+mn-lt"/>
                <a:ea typeface="+mn-ea"/>
                <a:cs typeface="+mn-cs"/>
              </a:rPr>
              <a:t>二、尊重和维护法律权威</a:t>
            </a:r>
          </a:p>
          <a:p>
            <a:pPr marL="273050" marR="0" lvl="0" indent="-273050" algn="l" defTabSz="914400" rtl="0" eaLnBrk="1" fontAlgn="base" latinLnBrk="0" hangingPunct="1">
              <a:lnSpc>
                <a:spcPct val="200000"/>
              </a:lnSpc>
              <a:spcBef>
                <a:spcPct val="20000"/>
              </a:spcBef>
              <a:spcAft>
                <a:spcPct val="0"/>
              </a:spcAft>
              <a:buClr>
                <a:srgbClr val="0BD0D9"/>
              </a:buClr>
              <a:buSzPct val="95000"/>
              <a:buFont typeface="Wingdings 2" panose="05020102010507070707" pitchFamily="18" charset="2"/>
              <a:buChar char=""/>
              <a:defRPr/>
            </a:pPr>
            <a:r>
              <a:rPr kumimoji="0" lang="zh-CN" altLang="en-US" sz="2700" b="0" i="0" u="none" strike="noStrike" kern="1200" cap="none" spc="0" normalizeH="0" baseline="0" noProof="0" smtClean="0">
                <a:ln>
                  <a:noFill/>
                </a:ln>
                <a:solidFill>
                  <a:schemeClr val="tx1"/>
                </a:solidFill>
                <a:effectLst/>
                <a:uLnTx/>
                <a:uFillTx/>
                <a:latin typeface="+mn-lt"/>
                <a:ea typeface="+mn-ea"/>
                <a:cs typeface="+mn-cs"/>
              </a:rPr>
              <a:t>三、怎样培养法治思维</a:t>
            </a:r>
            <a:endParaRPr kumimoji="0" lang="zh-CN" altLang="en-US" sz="27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3"/>
          <p:cNvPicPr>
            <a:picLocks noChangeAspect="1" noChangeArrowheads="1"/>
          </p:cNvPicPr>
          <p:nvPr/>
        </p:nvPicPr>
        <p:blipFill>
          <a:blip r:embed="rId2" cstate="print"/>
          <a:srcRect l="13295" t="25879" r="27637" b="24336"/>
          <a:stretch>
            <a:fillRect/>
          </a:stretch>
        </p:blipFill>
        <p:spPr bwMode="auto">
          <a:xfrm>
            <a:off x="814917" y="2921001"/>
            <a:ext cx="2590800" cy="3086100"/>
          </a:xfrm>
          <a:prstGeom prst="rect">
            <a:avLst/>
          </a:prstGeom>
          <a:noFill/>
          <a:ln w="9525">
            <a:noFill/>
            <a:miter lim="800000"/>
            <a:headEnd/>
            <a:tailEnd/>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标题 1"/>
          <p:cNvSpPr>
            <a:spLocks noGrp="1"/>
          </p:cNvSpPr>
          <p:nvPr>
            <p:ph type="title"/>
          </p:nvPr>
        </p:nvSpPr>
        <p:spPr>
          <a:xfrm>
            <a:off x="1775884" y="452968"/>
            <a:ext cx="8763000" cy="649817"/>
          </a:xfrm>
        </p:spPr>
        <p:txBody>
          <a:bodyPr/>
          <a:lstStyle/>
          <a:p>
            <a:pPr algn="ctr"/>
            <a:r>
              <a:rPr lang="zh-CN" altLang="en-US" sz="4300" dirty="0" smtClean="0"/>
              <a:t>一、法治思维及其内涵</a:t>
            </a:r>
          </a:p>
        </p:txBody>
      </p:sp>
      <p:pic>
        <p:nvPicPr>
          <p:cNvPr id="94211" name="Picture 6"/>
          <p:cNvPicPr>
            <a:picLocks noChangeAspect="1" noChangeArrowheads="1"/>
          </p:cNvPicPr>
          <p:nvPr/>
        </p:nvPicPr>
        <p:blipFill>
          <a:blip r:embed="rId3" cstate="print"/>
          <a:srcRect/>
          <a:stretch>
            <a:fillRect/>
          </a:stretch>
        </p:blipFill>
        <p:spPr bwMode="auto">
          <a:xfrm>
            <a:off x="1562100" y="1797051"/>
            <a:ext cx="965200" cy="986367"/>
          </a:xfrm>
          <a:prstGeom prst="rect">
            <a:avLst/>
          </a:prstGeom>
          <a:noFill/>
          <a:ln w="9525">
            <a:noFill/>
            <a:miter lim="800000"/>
            <a:headEnd/>
            <a:tailEnd/>
          </a:ln>
        </p:spPr>
      </p:pic>
      <p:pic>
        <p:nvPicPr>
          <p:cNvPr id="94212" name="Picture 8"/>
          <p:cNvPicPr>
            <a:picLocks noChangeAspect="1" noChangeArrowheads="1"/>
          </p:cNvPicPr>
          <p:nvPr/>
        </p:nvPicPr>
        <p:blipFill>
          <a:blip r:embed="rId4" cstate="print"/>
          <a:srcRect/>
          <a:stretch>
            <a:fillRect/>
          </a:stretch>
        </p:blipFill>
        <p:spPr bwMode="auto">
          <a:xfrm>
            <a:off x="2470151" y="3511551"/>
            <a:ext cx="996949" cy="1032933"/>
          </a:xfrm>
          <a:prstGeom prst="rect">
            <a:avLst/>
          </a:prstGeom>
          <a:noFill/>
          <a:ln w="9525">
            <a:noFill/>
            <a:miter lim="800000"/>
            <a:headEnd/>
            <a:tailEnd/>
          </a:ln>
        </p:spPr>
      </p:pic>
      <p:sp>
        <p:nvSpPr>
          <p:cNvPr id="2" name="矩形 1"/>
          <p:cNvSpPr/>
          <p:nvPr/>
        </p:nvSpPr>
        <p:spPr>
          <a:xfrm>
            <a:off x="2702985" y="1856318"/>
            <a:ext cx="7107767" cy="698500"/>
          </a:xfrm>
          <a:prstGeom prst="rect">
            <a:avLst/>
          </a:prstGeom>
        </p:spPr>
        <p:txBody>
          <a:bodyPr lIns="121917" tIns="60958" rIns="121917" bIns="60958">
            <a:spAutoFit/>
          </a:bodyPr>
          <a:lstStyle/>
          <a:p>
            <a:pPr algn="ctr" eaLnBrk="1" hangingPunct="1">
              <a:defRPr/>
            </a:pPr>
            <a:r>
              <a:rPr lang="zh-CN" altLang="en-US" sz="3700" dirty="0">
                <a:solidFill>
                  <a:srgbClr val="000000"/>
                </a:solidFill>
                <a:latin typeface="+mn-lt"/>
                <a:ea typeface="黑体" panose="02010609060101010101" pitchFamily="49" charset="-122"/>
              </a:rPr>
              <a:t>（一）法治思维的含义与特征</a:t>
            </a:r>
          </a:p>
        </p:txBody>
      </p:sp>
      <p:sp>
        <p:nvSpPr>
          <p:cNvPr id="3" name="矩形 2"/>
          <p:cNvSpPr/>
          <p:nvPr/>
        </p:nvSpPr>
        <p:spPr>
          <a:xfrm>
            <a:off x="3790951" y="3511551"/>
            <a:ext cx="6210300" cy="698500"/>
          </a:xfrm>
          <a:prstGeom prst="rect">
            <a:avLst/>
          </a:prstGeom>
        </p:spPr>
        <p:txBody>
          <a:bodyPr lIns="121917" tIns="60958" rIns="121917" bIns="60958">
            <a:spAutoFit/>
          </a:bodyPr>
          <a:lstStyle/>
          <a:p>
            <a:pPr algn="ctr" eaLnBrk="1" hangingPunct="1">
              <a:defRPr/>
            </a:pPr>
            <a:r>
              <a:rPr lang="zh-CN" altLang="en-US" sz="3700" dirty="0">
                <a:solidFill>
                  <a:srgbClr val="000000"/>
                </a:solidFill>
                <a:latin typeface="+mn-lt"/>
                <a:ea typeface="黑体" panose="02010609060101010101" pitchFamily="49" charset="-122"/>
              </a:rPr>
              <a:t>（二）法治思维的基本内容</a:t>
            </a:r>
          </a:p>
        </p:txBody>
      </p:sp>
    </p:spTree>
    <p:custDataLst>
      <p:tags r:id="rId1"/>
    </p:custData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标题 1"/>
          <p:cNvSpPr>
            <a:spLocks noGrp="1"/>
          </p:cNvSpPr>
          <p:nvPr>
            <p:ph type="title"/>
          </p:nvPr>
        </p:nvSpPr>
        <p:spPr>
          <a:xfrm>
            <a:off x="704851" y="95251"/>
            <a:ext cx="10972800" cy="1143000"/>
          </a:xfrm>
        </p:spPr>
        <p:txBody>
          <a:bodyPr/>
          <a:lstStyle/>
          <a:p>
            <a:pPr algn="ctr"/>
            <a:r>
              <a:rPr lang="zh-CN" altLang="en-US" sz="4300" dirty="0" smtClean="0"/>
              <a:t>（一）法治思维的含义与特征</a:t>
            </a:r>
          </a:p>
        </p:txBody>
      </p:sp>
      <p:sp>
        <p:nvSpPr>
          <p:cNvPr id="95235" name="内容占位符 12"/>
          <p:cNvSpPr>
            <a:spLocks noGrp="1"/>
          </p:cNvSpPr>
          <p:nvPr>
            <p:ph idx="1"/>
          </p:nvPr>
        </p:nvSpPr>
        <p:spPr>
          <a:xfrm>
            <a:off x="666751" y="2000252"/>
            <a:ext cx="10972800" cy="4525433"/>
          </a:xfrm>
        </p:spPr>
        <p:txBody>
          <a:bodyPr/>
          <a:lstStyle/>
          <a:p>
            <a:pPr>
              <a:lnSpc>
                <a:spcPct val="200000"/>
              </a:lnSpc>
            </a:pPr>
            <a:r>
              <a:rPr lang="zh-CN" altLang="en-US" sz="3200" dirty="0" smtClean="0"/>
              <a:t>法治思维是指以</a:t>
            </a:r>
            <a:r>
              <a:rPr lang="zh-CN" altLang="en-US" sz="3200" dirty="0" smtClean="0">
                <a:solidFill>
                  <a:srgbClr val="FF0000"/>
                </a:solidFill>
              </a:rPr>
              <a:t>法治价值和法治精神</a:t>
            </a:r>
            <a:r>
              <a:rPr lang="zh-CN" altLang="en-US" sz="3200" dirty="0" smtClean="0"/>
              <a:t>为导向，运用</a:t>
            </a:r>
            <a:r>
              <a:rPr lang="zh-CN" altLang="en-US" sz="3200" dirty="0" smtClean="0">
                <a:solidFill>
                  <a:srgbClr val="FF0000"/>
                </a:solidFill>
              </a:rPr>
              <a:t>法律原则、法律规则、法律方法</a:t>
            </a:r>
            <a:r>
              <a:rPr lang="zh-CN" altLang="en-US" sz="3200" dirty="0" smtClean="0"/>
              <a:t>思考和处理问题的思维模式。法治思维是一种融</a:t>
            </a:r>
            <a:r>
              <a:rPr lang="zh-CN" altLang="en-US" sz="3200" dirty="0" smtClean="0">
                <a:solidFill>
                  <a:srgbClr val="FF0000"/>
                </a:solidFill>
              </a:rPr>
              <a:t>法律的价值属性和工具理性于一体</a:t>
            </a:r>
            <a:r>
              <a:rPr lang="zh-CN" altLang="en-US" sz="3200" dirty="0" smtClean="0"/>
              <a:t>的特殊的高级法律意识。</a:t>
            </a:r>
          </a:p>
          <a:p>
            <a:pPr>
              <a:lnSpc>
                <a:spcPct val="200000"/>
              </a:lnSpc>
            </a:pPr>
            <a:endParaRPr lang="zh-CN" altLang="en-US" sz="3200" dirty="0" smtClean="0"/>
          </a:p>
        </p:txBody>
      </p:sp>
      <p:sp>
        <p:nvSpPr>
          <p:cNvPr id="95236" name="TextBox 2"/>
          <p:cNvSpPr txBox="1">
            <a:spLocks noChangeArrowheads="1"/>
          </p:cNvSpPr>
          <p:nvPr/>
        </p:nvSpPr>
        <p:spPr bwMode="auto">
          <a:xfrm>
            <a:off x="285751" y="1238251"/>
            <a:ext cx="5905500"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    法治思维的含义</a:t>
            </a:r>
          </a:p>
        </p:txBody>
      </p:sp>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标题 1"/>
          <p:cNvSpPr>
            <a:spLocks noGrp="1"/>
          </p:cNvSpPr>
          <p:nvPr>
            <p:ph type="title"/>
          </p:nvPr>
        </p:nvSpPr>
        <p:spPr/>
        <p:txBody>
          <a:bodyPr/>
          <a:lstStyle/>
          <a:p>
            <a:r>
              <a:rPr lang="zh-CN" altLang="en-US" sz="4300" dirty="0" smtClean="0"/>
              <a:t>（一）法律的含义</a:t>
            </a:r>
          </a:p>
        </p:txBody>
      </p:sp>
      <p:pic>
        <p:nvPicPr>
          <p:cNvPr id="13315" name="Picture 2"/>
          <p:cNvPicPr>
            <a:picLocks noChangeAspect="1" noChangeArrowheads="1"/>
          </p:cNvPicPr>
          <p:nvPr/>
        </p:nvPicPr>
        <p:blipFill>
          <a:blip r:embed="rId3" cstate="print"/>
          <a:srcRect/>
          <a:stretch>
            <a:fillRect/>
          </a:stretch>
        </p:blipFill>
        <p:spPr bwMode="auto">
          <a:xfrm>
            <a:off x="1583268" y="1411818"/>
            <a:ext cx="5973233" cy="4787900"/>
          </a:xfrm>
          <a:prstGeom prst="rect">
            <a:avLst/>
          </a:prstGeom>
          <a:noFill/>
          <a:ln w="9525">
            <a:noFill/>
            <a:miter lim="800000"/>
            <a:headEnd/>
            <a:tailEnd/>
          </a:ln>
        </p:spPr>
      </p:pic>
      <p:sp>
        <p:nvSpPr>
          <p:cNvPr id="2" name="矩形 1"/>
          <p:cNvSpPr/>
          <p:nvPr/>
        </p:nvSpPr>
        <p:spPr>
          <a:xfrm>
            <a:off x="9065745" y="1701801"/>
            <a:ext cx="738658" cy="4162674"/>
          </a:xfrm>
          <a:prstGeom prst="rect">
            <a:avLst/>
          </a:prstGeom>
        </p:spPr>
        <p:txBody>
          <a:bodyPr vert="eaVert" wrap="none" lIns="121917" tIns="60958" rIns="121917" bIns="60958">
            <a:spAutoFit/>
          </a:bodyPr>
          <a:lstStyle/>
          <a:p>
            <a:pPr eaLnBrk="1" hangingPunct="1">
              <a:defRPr/>
            </a:pPr>
            <a:r>
              <a:rPr lang="zh-CN" altLang="en-US" sz="3200" b="1" dirty="0">
                <a:solidFill>
                  <a:schemeClr val="tx1">
                    <a:lumMod val="95000"/>
                    <a:lumOff val="5000"/>
                  </a:schemeClr>
                </a:solidFill>
              </a:rPr>
              <a:t>龙？狮？羊？牛？鹿？</a:t>
            </a:r>
          </a:p>
        </p:txBody>
      </p:sp>
    </p:spTree>
    <p:custDataLst>
      <p:tags r:id="rId1"/>
    </p:custData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标题 1"/>
          <p:cNvSpPr>
            <a:spLocks noGrp="1"/>
          </p:cNvSpPr>
          <p:nvPr>
            <p:ph type="title"/>
          </p:nvPr>
        </p:nvSpPr>
        <p:spPr/>
        <p:txBody>
          <a:bodyPr/>
          <a:lstStyle/>
          <a:p>
            <a:pPr algn="ctr"/>
            <a:r>
              <a:rPr lang="zh-CN" altLang="en-US" sz="4300" dirty="0" smtClean="0"/>
              <a:t>（一）法治思维的含义与特征</a:t>
            </a:r>
          </a:p>
        </p:txBody>
      </p:sp>
      <p:sp>
        <p:nvSpPr>
          <p:cNvPr id="96259" name="TextBox 2"/>
          <p:cNvSpPr txBox="1">
            <a:spLocks noChangeArrowheads="1"/>
          </p:cNvSpPr>
          <p:nvPr/>
        </p:nvSpPr>
        <p:spPr bwMode="auto">
          <a:xfrm>
            <a:off x="190500" y="1238251"/>
            <a:ext cx="4953000"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    法治思维的特征</a:t>
            </a:r>
          </a:p>
        </p:txBody>
      </p:sp>
      <p:graphicFrame>
        <p:nvGraphicFramePr>
          <p:cNvPr id="5" name="图示 4"/>
          <p:cNvGraphicFramePr/>
          <p:nvPr/>
        </p:nvGraphicFramePr>
        <p:xfrm>
          <a:off x="5810248" y="1809739"/>
          <a:ext cx="5810291" cy="4286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标题 1"/>
          <p:cNvSpPr>
            <a:spLocks noGrp="1"/>
          </p:cNvSpPr>
          <p:nvPr>
            <p:ph type="title"/>
          </p:nvPr>
        </p:nvSpPr>
        <p:spPr/>
        <p:txBody>
          <a:bodyPr/>
          <a:lstStyle/>
          <a:p>
            <a:pPr algn="ctr"/>
            <a:r>
              <a:rPr lang="zh-CN" altLang="en-US" sz="4300" dirty="0" smtClean="0"/>
              <a:t>（一）法治思维的含义与特征</a:t>
            </a:r>
          </a:p>
        </p:txBody>
      </p:sp>
      <p:sp>
        <p:nvSpPr>
          <p:cNvPr id="97283" name="TextBox 2"/>
          <p:cNvSpPr txBox="1">
            <a:spLocks noChangeArrowheads="1"/>
          </p:cNvSpPr>
          <p:nvPr/>
        </p:nvSpPr>
        <p:spPr bwMode="auto">
          <a:xfrm>
            <a:off x="190500" y="1238251"/>
            <a:ext cx="4953000"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    法治与人治区别</a:t>
            </a:r>
          </a:p>
        </p:txBody>
      </p:sp>
      <p:graphicFrame>
        <p:nvGraphicFramePr>
          <p:cNvPr id="5" name="表格 4"/>
          <p:cNvGraphicFramePr>
            <a:graphicFrameLocks noGrp="1"/>
          </p:cNvGraphicFramePr>
          <p:nvPr/>
        </p:nvGraphicFramePr>
        <p:xfrm>
          <a:off x="2095500" y="2667001"/>
          <a:ext cx="8127999" cy="2788521"/>
        </p:xfrm>
        <a:graphic>
          <a:graphicData uri="http://schemas.openxmlformats.org/drawingml/2006/table">
            <a:tbl>
              <a:tblPr firstRow="1" bandRow="1">
                <a:tableStyleId>{5C22544A-7EE6-4342-B048-85BDC9FD1C3A}</a:tableStyleId>
              </a:tblPr>
              <a:tblGrid>
                <a:gridCol w="2709333"/>
                <a:gridCol w="2709333"/>
                <a:gridCol w="2709333"/>
              </a:tblGrid>
              <a:tr h="528291">
                <a:tc>
                  <a:txBody>
                    <a:bodyPr/>
                    <a:lstStyle/>
                    <a:p>
                      <a:endParaRPr lang="zh-CN" altLang="en-US" sz="2400" dirty="0"/>
                    </a:p>
                  </a:txBody>
                  <a:tcPr marL="121920" marR="121920" marT="60945" marB="60945"/>
                </a:tc>
                <a:tc>
                  <a:txBody>
                    <a:bodyPr/>
                    <a:lstStyle/>
                    <a:p>
                      <a:pPr algn="ctr"/>
                      <a:r>
                        <a:rPr lang="zh-CN" altLang="en-US" sz="2700" dirty="0" smtClean="0">
                          <a:solidFill>
                            <a:schemeClr val="bg1"/>
                          </a:solidFill>
                          <a:latin typeface="+mn-ea"/>
                          <a:ea typeface="+mn-ea"/>
                        </a:rPr>
                        <a:t>法治</a:t>
                      </a:r>
                      <a:endParaRPr lang="zh-CN" altLang="en-US" sz="2700" dirty="0">
                        <a:solidFill>
                          <a:schemeClr val="bg1"/>
                        </a:solidFill>
                        <a:latin typeface="+mn-ea"/>
                        <a:ea typeface="+mn-ea"/>
                      </a:endParaRPr>
                    </a:p>
                  </a:txBody>
                  <a:tcPr marL="155787" marR="155787" marT="60945" marB="60945"/>
                </a:tc>
                <a:tc>
                  <a:txBody>
                    <a:bodyPr/>
                    <a:lstStyle/>
                    <a:p>
                      <a:pPr algn="ctr"/>
                      <a:r>
                        <a:rPr lang="zh-CN" altLang="en-US" sz="2700" dirty="0" smtClean="0">
                          <a:solidFill>
                            <a:schemeClr val="bg1"/>
                          </a:solidFill>
                          <a:latin typeface="+mn-ea"/>
                          <a:ea typeface="+mn-ea"/>
                        </a:rPr>
                        <a:t>人治</a:t>
                      </a:r>
                      <a:endParaRPr lang="zh-CN" altLang="en-US" sz="2700" dirty="0">
                        <a:solidFill>
                          <a:schemeClr val="bg1"/>
                        </a:solidFill>
                        <a:latin typeface="+mn-ea"/>
                        <a:ea typeface="+mn-ea"/>
                      </a:endParaRPr>
                    </a:p>
                  </a:txBody>
                  <a:tcPr marL="155787" marR="155787" marT="60945" marB="60945"/>
                </a:tc>
              </a:tr>
              <a:tr h="772131">
                <a:tc>
                  <a:txBody>
                    <a:bodyPr/>
                    <a:lstStyle/>
                    <a:p>
                      <a:pPr algn="ctr"/>
                      <a:r>
                        <a:rPr lang="zh-CN" altLang="en-US" sz="2100" dirty="0" smtClean="0">
                          <a:solidFill>
                            <a:schemeClr val="tx1"/>
                          </a:solidFill>
                          <a:latin typeface="+mn-ea"/>
                          <a:ea typeface="+mn-ea"/>
                        </a:rPr>
                        <a:t>依据</a:t>
                      </a:r>
                      <a:endParaRPr lang="zh-CN" altLang="en-US" sz="2100" dirty="0">
                        <a:solidFill>
                          <a:schemeClr val="tx1"/>
                        </a:solidFill>
                        <a:latin typeface="+mn-ea"/>
                        <a:ea typeface="+mn-ea"/>
                      </a:endParaRPr>
                    </a:p>
                  </a:txBody>
                  <a:tcPr marL="155787" marR="155787" marT="60945" marB="60945"/>
                </a:tc>
                <a:tc>
                  <a:txBody>
                    <a:bodyPr/>
                    <a:lstStyle/>
                    <a:p>
                      <a:pPr algn="ctr"/>
                      <a:r>
                        <a:rPr lang="zh-CN" altLang="en-US" sz="2100" kern="1200" dirty="0" smtClean="0">
                          <a:solidFill>
                            <a:schemeClr val="tx1"/>
                          </a:solidFill>
                          <a:latin typeface="+mn-ea"/>
                          <a:ea typeface="+mn-ea"/>
                          <a:cs typeface="+mn-cs"/>
                        </a:rPr>
                        <a:t>以事实为根据</a:t>
                      </a:r>
                      <a:endParaRPr lang="en-US" altLang="zh-CN" sz="2100" kern="1200" dirty="0" smtClean="0">
                        <a:solidFill>
                          <a:schemeClr val="tx1"/>
                        </a:solidFill>
                        <a:latin typeface="+mn-ea"/>
                        <a:ea typeface="+mn-ea"/>
                        <a:cs typeface="+mn-cs"/>
                      </a:endParaRPr>
                    </a:p>
                    <a:p>
                      <a:pPr algn="ctr"/>
                      <a:r>
                        <a:rPr lang="zh-CN" altLang="en-US" sz="2100" kern="1200" dirty="0" smtClean="0">
                          <a:solidFill>
                            <a:schemeClr val="tx1"/>
                          </a:solidFill>
                          <a:latin typeface="+mn-ea"/>
                          <a:ea typeface="+mn-ea"/>
                          <a:cs typeface="+mn-cs"/>
                        </a:rPr>
                        <a:t>以法律为准绳</a:t>
                      </a:r>
                      <a:endParaRPr lang="zh-CN" altLang="en-US" sz="2100" kern="1200" dirty="0">
                        <a:solidFill>
                          <a:schemeClr val="tx1"/>
                        </a:solidFill>
                        <a:latin typeface="+mn-ea"/>
                        <a:ea typeface="+mn-ea"/>
                        <a:cs typeface="+mn-cs"/>
                      </a:endParaRPr>
                    </a:p>
                  </a:txBody>
                  <a:tcPr marL="155787" marR="155787" marT="60945" marB="60945"/>
                </a:tc>
                <a:tc>
                  <a:txBody>
                    <a:bodyPr/>
                    <a:lstStyle/>
                    <a:p>
                      <a:pPr algn="ctr"/>
                      <a:r>
                        <a:rPr lang="zh-CN" altLang="en-US" sz="2100" kern="1200" dirty="0" smtClean="0">
                          <a:solidFill>
                            <a:schemeClr val="tx1"/>
                          </a:solidFill>
                          <a:latin typeface="+mn-ea"/>
                          <a:ea typeface="+mn-ea"/>
                          <a:cs typeface="+mn-cs"/>
                        </a:rPr>
                        <a:t>人高于法</a:t>
                      </a:r>
                      <a:endParaRPr lang="en-US" altLang="zh-CN" sz="2100" kern="1200" dirty="0" smtClean="0">
                        <a:solidFill>
                          <a:schemeClr val="tx1"/>
                        </a:solidFill>
                        <a:latin typeface="+mn-ea"/>
                        <a:ea typeface="+mn-ea"/>
                        <a:cs typeface="+mn-cs"/>
                      </a:endParaRPr>
                    </a:p>
                    <a:p>
                      <a:pPr algn="ctr"/>
                      <a:r>
                        <a:rPr lang="zh-CN" altLang="en-US" sz="2100" kern="1200" dirty="0" smtClean="0">
                          <a:solidFill>
                            <a:schemeClr val="tx1"/>
                          </a:solidFill>
                          <a:latin typeface="+mn-ea"/>
                          <a:ea typeface="+mn-ea"/>
                          <a:cs typeface="+mn-cs"/>
                        </a:rPr>
                        <a:t>权大于法</a:t>
                      </a:r>
                      <a:endParaRPr lang="zh-CN" altLang="en-US" sz="2100" dirty="0">
                        <a:solidFill>
                          <a:schemeClr val="tx1"/>
                        </a:solidFill>
                        <a:latin typeface="+mn-ea"/>
                        <a:ea typeface="+mn-ea"/>
                      </a:endParaRPr>
                    </a:p>
                  </a:txBody>
                  <a:tcPr marL="155787" marR="155787" marT="60945" marB="60945"/>
                </a:tc>
              </a:tr>
              <a:tr h="494340">
                <a:tc>
                  <a:txBody>
                    <a:bodyPr/>
                    <a:lstStyle/>
                    <a:p>
                      <a:pPr algn="ctr"/>
                      <a:r>
                        <a:rPr lang="zh-CN" altLang="en-US" sz="2100" dirty="0" smtClean="0">
                          <a:solidFill>
                            <a:schemeClr val="tx1"/>
                          </a:solidFill>
                          <a:latin typeface="+mn-ea"/>
                          <a:ea typeface="+mn-ea"/>
                        </a:rPr>
                        <a:t>方式</a:t>
                      </a:r>
                      <a:endParaRPr lang="zh-CN" altLang="en-US" sz="2100" dirty="0">
                        <a:solidFill>
                          <a:schemeClr val="tx1"/>
                        </a:solidFill>
                        <a:latin typeface="+mn-ea"/>
                        <a:ea typeface="+mn-ea"/>
                      </a:endParaRPr>
                    </a:p>
                  </a:txBody>
                  <a:tcPr marL="155787" marR="155787" marT="60945" marB="60945"/>
                </a:tc>
                <a:tc>
                  <a:txBody>
                    <a:bodyPr/>
                    <a:lstStyle/>
                    <a:p>
                      <a:pPr algn="ctr"/>
                      <a:r>
                        <a:rPr lang="zh-CN" altLang="en-US" sz="2100" dirty="0" smtClean="0">
                          <a:solidFill>
                            <a:schemeClr val="tx1"/>
                          </a:solidFill>
                          <a:latin typeface="+mn-ea"/>
                          <a:ea typeface="+mn-ea"/>
                        </a:rPr>
                        <a:t>一般性、普遍性</a:t>
                      </a:r>
                      <a:endParaRPr lang="zh-CN" altLang="en-US" sz="2100" dirty="0">
                        <a:solidFill>
                          <a:schemeClr val="tx1"/>
                        </a:solidFill>
                        <a:latin typeface="+mn-ea"/>
                        <a:ea typeface="+mn-ea"/>
                      </a:endParaRPr>
                    </a:p>
                  </a:txBody>
                  <a:tcPr marL="155787" marR="155787" marT="60945" marB="60945"/>
                </a:tc>
                <a:tc>
                  <a:txBody>
                    <a:bodyPr/>
                    <a:lstStyle/>
                    <a:p>
                      <a:pPr algn="ctr"/>
                      <a:r>
                        <a:rPr lang="zh-CN" altLang="en-US" sz="2100" kern="1200" dirty="0" smtClean="0">
                          <a:solidFill>
                            <a:schemeClr val="tx1"/>
                          </a:solidFill>
                          <a:latin typeface="+mn-ea"/>
                          <a:ea typeface="+mn-ea"/>
                          <a:cs typeface="+mn-cs"/>
                        </a:rPr>
                        <a:t>个人意志和感情</a:t>
                      </a:r>
                      <a:endParaRPr lang="zh-CN" altLang="en-US" sz="2100" dirty="0">
                        <a:solidFill>
                          <a:schemeClr val="tx1"/>
                        </a:solidFill>
                        <a:latin typeface="+mn-ea"/>
                        <a:ea typeface="+mn-ea"/>
                      </a:endParaRPr>
                    </a:p>
                  </a:txBody>
                  <a:tcPr marL="155787" marR="155787" marT="60945" marB="60945" anchor="ctr"/>
                </a:tc>
              </a:tr>
              <a:tr h="494340">
                <a:tc>
                  <a:txBody>
                    <a:bodyPr/>
                    <a:lstStyle/>
                    <a:p>
                      <a:pPr algn="ctr"/>
                      <a:r>
                        <a:rPr lang="zh-CN" altLang="en-US" sz="2100" dirty="0" smtClean="0">
                          <a:solidFill>
                            <a:schemeClr val="tx1"/>
                          </a:solidFill>
                          <a:latin typeface="+mn-ea"/>
                          <a:ea typeface="+mn-ea"/>
                        </a:rPr>
                        <a:t>价值</a:t>
                      </a:r>
                      <a:endParaRPr lang="zh-CN" altLang="en-US" sz="2100" dirty="0">
                        <a:solidFill>
                          <a:schemeClr val="tx1"/>
                        </a:solidFill>
                        <a:latin typeface="+mn-ea"/>
                        <a:ea typeface="+mn-ea"/>
                      </a:endParaRPr>
                    </a:p>
                  </a:txBody>
                  <a:tcPr marL="155787" marR="155787" marT="60945" marB="60945"/>
                </a:tc>
                <a:tc>
                  <a:txBody>
                    <a:bodyPr/>
                    <a:lstStyle/>
                    <a:p>
                      <a:pPr algn="ctr"/>
                      <a:r>
                        <a:rPr lang="zh-CN" altLang="en-US" sz="2100" dirty="0" smtClean="0">
                          <a:solidFill>
                            <a:schemeClr val="tx1"/>
                          </a:solidFill>
                          <a:latin typeface="+mn-ea"/>
                          <a:ea typeface="+mn-ea"/>
                        </a:rPr>
                        <a:t>多少人之治</a:t>
                      </a:r>
                      <a:endParaRPr lang="zh-CN" altLang="en-US" sz="2100" dirty="0">
                        <a:solidFill>
                          <a:schemeClr val="tx1"/>
                        </a:solidFill>
                        <a:latin typeface="+mn-ea"/>
                        <a:ea typeface="+mn-ea"/>
                      </a:endParaRPr>
                    </a:p>
                  </a:txBody>
                  <a:tcPr marL="155787" marR="155787" marT="60945" marB="60945"/>
                </a:tc>
                <a:tc>
                  <a:txBody>
                    <a:bodyPr/>
                    <a:lstStyle/>
                    <a:p>
                      <a:pPr marL="0" algn="ctr" defTabSz="914400" rtl="0" eaLnBrk="1" latinLnBrk="0" hangingPunct="1"/>
                      <a:r>
                        <a:rPr lang="zh-CN" altLang="en-US" sz="2100" kern="1200" dirty="0" smtClean="0">
                          <a:solidFill>
                            <a:schemeClr val="tx1"/>
                          </a:solidFill>
                          <a:latin typeface="+mn-ea"/>
                          <a:ea typeface="+mn-ea"/>
                          <a:cs typeface="+mn-cs"/>
                        </a:rPr>
                        <a:t>专断思维</a:t>
                      </a:r>
                    </a:p>
                  </a:txBody>
                  <a:tcPr marL="155787" marR="155787" marT="60945" marB="60945" anchor="ctr"/>
                </a:tc>
              </a:tr>
              <a:tr h="494340">
                <a:tc>
                  <a:txBody>
                    <a:bodyPr/>
                    <a:lstStyle/>
                    <a:p>
                      <a:pPr algn="ctr"/>
                      <a:r>
                        <a:rPr lang="zh-CN" altLang="en-US" sz="2100" dirty="0" smtClean="0">
                          <a:solidFill>
                            <a:schemeClr val="tx1"/>
                          </a:solidFill>
                          <a:latin typeface="+mn-ea"/>
                          <a:ea typeface="+mn-ea"/>
                        </a:rPr>
                        <a:t>标准</a:t>
                      </a:r>
                      <a:endParaRPr lang="zh-CN" altLang="en-US" sz="2100" dirty="0">
                        <a:solidFill>
                          <a:schemeClr val="tx1"/>
                        </a:solidFill>
                        <a:latin typeface="+mn-ea"/>
                        <a:ea typeface="+mn-ea"/>
                      </a:endParaRPr>
                    </a:p>
                  </a:txBody>
                  <a:tcPr marL="155787" marR="155787" marT="60945" marB="60945"/>
                </a:tc>
                <a:tc>
                  <a:txBody>
                    <a:bodyPr/>
                    <a:lstStyle/>
                    <a:p>
                      <a:pPr algn="ctr"/>
                      <a:r>
                        <a:rPr lang="zh-CN" altLang="en-US" sz="2100" dirty="0" smtClean="0">
                          <a:solidFill>
                            <a:schemeClr val="tx1"/>
                          </a:solidFill>
                          <a:latin typeface="+mn-ea"/>
                          <a:ea typeface="+mn-ea"/>
                        </a:rPr>
                        <a:t>法律为最高权威</a:t>
                      </a:r>
                      <a:endParaRPr lang="zh-CN" altLang="en-US" sz="2100" dirty="0">
                        <a:solidFill>
                          <a:schemeClr val="tx1"/>
                        </a:solidFill>
                        <a:latin typeface="+mn-ea"/>
                        <a:ea typeface="+mn-ea"/>
                      </a:endParaRPr>
                    </a:p>
                  </a:txBody>
                  <a:tcPr marL="155787" marR="155787" marT="60945" marB="60945" anchor="ctr"/>
                </a:tc>
                <a:tc>
                  <a:txBody>
                    <a:bodyPr/>
                    <a:lstStyle/>
                    <a:p>
                      <a:pPr marL="0" algn="ctr" defTabSz="914400" rtl="0" eaLnBrk="1" latinLnBrk="0" hangingPunct="1"/>
                      <a:r>
                        <a:rPr lang="zh-CN" altLang="en-US" sz="2100" kern="1200" dirty="0" smtClean="0">
                          <a:solidFill>
                            <a:schemeClr val="tx1"/>
                          </a:solidFill>
                          <a:latin typeface="+mn-ea"/>
                          <a:ea typeface="+mn-ea"/>
                          <a:cs typeface="+mn-cs"/>
                        </a:rPr>
                        <a:t>个人意志最高权威</a:t>
                      </a:r>
                    </a:p>
                  </a:txBody>
                  <a:tcPr marL="155787" marR="155787" marT="60945" marB="60945"/>
                </a:tc>
              </a:tr>
            </a:tbl>
          </a:graphicData>
        </a:graphic>
      </p:graphicFrame>
    </p:spTree>
    <p:custDataLst>
      <p:tags r:id="rId1"/>
    </p:custData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标题 1"/>
          <p:cNvSpPr>
            <a:spLocks noGrp="1"/>
          </p:cNvSpPr>
          <p:nvPr>
            <p:ph type="title"/>
          </p:nvPr>
        </p:nvSpPr>
        <p:spPr/>
        <p:txBody>
          <a:bodyPr/>
          <a:lstStyle/>
          <a:p>
            <a:pPr algn="ctr"/>
            <a:r>
              <a:rPr lang="zh-CN" altLang="en-US" sz="4300" dirty="0" smtClean="0"/>
              <a:t>（二）法治基本内容</a:t>
            </a:r>
          </a:p>
        </p:txBody>
      </p:sp>
      <p:graphicFrame>
        <p:nvGraphicFramePr>
          <p:cNvPr id="5" name="内容占位符 4"/>
          <p:cNvGraphicFramePr>
            <a:graphicFrameLocks noGrp="1"/>
          </p:cNvGraphicFramePr>
          <p:nvPr>
            <p:ph idx="1"/>
          </p:nvPr>
        </p:nvGraphicFramePr>
        <p:xfrm>
          <a:off x="624417" y="1350434"/>
          <a:ext cx="10972800" cy="45275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标题 1"/>
          <p:cNvSpPr>
            <a:spLocks noGrp="1"/>
          </p:cNvSpPr>
          <p:nvPr>
            <p:ph type="title"/>
          </p:nvPr>
        </p:nvSpPr>
        <p:spPr/>
        <p:txBody>
          <a:bodyPr/>
          <a:lstStyle/>
          <a:p>
            <a:pPr algn="ctr"/>
            <a:r>
              <a:rPr lang="zh-CN" altLang="en-US" smtClean="0"/>
              <a:t>（二）法律基本内容</a:t>
            </a:r>
          </a:p>
        </p:txBody>
      </p:sp>
      <p:sp>
        <p:nvSpPr>
          <p:cNvPr id="99331" name="内容占位符 4"/>
          <p:cNvSpPr>
            <a:spLocks noGrp="1"/>
          </p:cNvSpPr>
          <p:nvPr>
            <p:ph idx="1"/>
          </p:nvPr>
        </p:nvSpPr>
        <p:spPr>
          <a:xfrm>
            <a:off x="381000" y="2286000"/>
            <a:ext cx="5471584" cy="3208867"/>
          </a:xfrm>
        </p:spPr>
        <p:txBody>
          <a:bodyPr/>
          <a:lstStyle/>
          <a:p>
            <a:pPr>
              <a:lnSpc>
                <a:spcPct val="200000"/>
              </a:lnSpc>
            </a:pPr>
            <a:r>
              <a:rPr lang="zh-CN" altLang="en-US" smtClean="0"/>
              <a:t>法律至上是指在国家或社会的所有规范中，法律是地位最高、效力最广、强制力最大的规范。 </a:t>
            </a:r>
            <a:endParaRPr lang="en-US" altLang="zh-CN" smtClean="0"/>
          </a:p>
          <a:p>
            <a:endParaRPr lang="zh-CN" altLang="en-US" smtClean="0"/>
          </a:p>
        </p:txBody>
      </p:sp>
      <p:sp>
        <p:nvSpPr>
          <p:cNvPr id="6" name="内容占位符 5"/>
          <p:cNvSpPr>
            <a:spLocks noGrp="1"/>
          </p:cNvSpPr>
          <p:nvPr>
            <p:ph idx="13"/>
          </p:nvPr>
        </p:nvSpPr>
        <p:spPr>
          <a:xfrm>
            <a:off x="6096001" y="1350434"/>
            <a:ext cx="5501217" cy="4527551"/>
          </a:xfrm>
        </p:spPr>
        <p:txBody>
          <a:bodyPr/>
          <a:lstStyle/>
          <a:p>
            <a:pPr>
              <a:lnSpc>
                <a:spcPct val="150000"/>
              </a:lnSpc>
              <a:defRPr/>
            </a:pPr>
            <a:r>
              <a:rPr lang="zh-CN" altLang="en-US" sz="2400" dirty="0" smtClean="0">
                <a:latin typeface="+mn-ea"/>
                <a:sym typeface="Wingdings 3" panose="05040102010807070707" pitchFamily="18" charset="2"/>
              </a:rPr>
              <a:t>案例分析</a:t>
            </a:r>
            <a:r>
              <a:rPr lang="en-US" altLang="zh-CN" sz="2400" dirty="0" smtClean="0">
                <a:latin typeface="+mn-ea"/>
                <a:sym typeface="Wingdings 3" panose="05040102010807070707" pitchFamily="18" charset="2"/>
              </a:rPr>
              <a:t>《</a:t>
            </a:r>
            <a:r>
              <a:rPr lang="zh-CN" altLang="en-US" sz="2400" dirty="0" smtClean="0">
                <a:latin typeface="+mn-ea"/>
                <a:sym typeface="Wingdings 3" panose="05040102010807070707" pitchFamily="18" charset="2"/>
              </a:rPr>
              <a:t>绿皮车“无烟诉讼”案宣判：法院判决铁路局在相关列车取消吸烟区</a:t>
            </a:r>
            <a:r>
              <a:rPr lang="en-US" altLang="zh-CN" sz="2400" dirty="0" smtClean="0">
                <a:latin typeface="+mn-ea"/>
                <a:sym typeface="Wingdings 3" panose="05040102010807070707" pitchFamily="18" charset="2"/>
              </a:rPr>
              <a:t>》</a:t>
            </a:r>
          </a:p>
          <a:p>
            <a:pPr>
              <a:lnSpc>
                <a:spcPct val="150000"/>
              </a:lnSpc>
              <a:defRPr/>
            </a:pPr>
            <a:endParaRPr lang="en-US" altLang="zh-CN" sz="1600" dirty="0" smtClean="0"/>
          </a:p>
          <a:p>
            <a:pPr>
              <a:lnSpc>
                <a:spcPct val="150000"/>
              </a:lnSpc>
              <a:defRPr/>
            </a:pPr>
            <a:r>
              <a:rPr lang="zh-CN" altLang="en-US" sz="1600" dirty="0" smtClean="0"/>
              <a:t>法院认为，哈尔滨铁路局具有承运人义务，设置吸烟区必然导致车内环境降低，尽管设置在通风处，但烟依然会飘散到列车其他地方，此外，该列车是全车禁烟，设置吸烟区的行为违法，法院对李华的上述诉讼请求予以支持。最终法院判决哈尔滨铁路局</a:t>
            </a:r>
            <a:r>
              <a:rPr lang="en-US" altLang="zh-CN" sz="1600" dirty="0" smtClean="0"/>
              <a:t>30</a:t>
            </a:r>
            <a:r>
              <a:rPr lang="zh-CN" altLang="en-US" sz="1600" dirty="0" smtClean="0"/>
              <a:t>天内在</a:t>
            </a:r>
            <a:r>
              <a:rPr lang="en-US" altLang="zh-CN" sz="1600" dirty="0" smtClean="0"/>
              <a:t>K1301</a:t>
            </a:r>
            <a:r>
              <a:rPr lang="zh-CN" altLang="en-US" sz="1600" dirty="0" smtClean="0"/>
              <a:t>次车上取消吸烟区拆除烟具。</a:t>
            </a:r>
          </a:p>
          <a:p>
            <a:pPr>
              <a:lnSpc>
                <a:spcPct val="150000"/>
              </a:lnSpc>
              <a:defRPr/>
            </a:pPr>
            <a:endParaRPr lang="zh-CN" altLang="en-US" sz="2400" dirty="0" smtClean="0">
              <a:latin typeface="+mn-ea"/>
              <a:sym typeface="Wingdings 3" panose="05040102010807070707" pitchFamily="18" charset="2"/>
            </a:endParaRPr>
          </a:p>
        </p:txBody>
      </p:sp>
      <p:sp>
        <p:nvSpPr>
          <p:cNvPr id="99333" name="TextBox 2"/>
          <p:cNvSpPr txBox="1">
            <a:spLocks noChangeArrowheads="1"/>
          </p:cNvSpPr>
          <p:nvPr/>
        </p:nvSpPr>
        <p:spPr bwMode="auto">
          <a:xfrm>
            <a:off x="190500" y="1238251"/>
            <a:ext cx="3810000"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    法律至上</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标题 1"/>
          <p:cNvSpPr>
            <a:spLocks noGrp="1"/>
          </p:cNvSpPr>
          <p:nvPr>
            <p:ph type="title"/>
          </p:nvPr>
        </p:nvSpPr>
        <p:spPr/>
        <p:txBody>
          <a:bodyPr/>
          <a:lstStyle/>
          <a:p>
            <a:pPr algn="ctr"/>
            <a:r>
              <a:rPr lang="zh-CN" altLang="en-US" smtClean="0"/>
              <a:t>（二）法律基本内容</a:t>
            </a:r>
          </a:p>
        </p:txBody>
      </p:sp>
      <p:sp>
        <p:nvSpPr>
          <p:cNvPr id="100355" name="内容占位符 4"/>
          <p:cNvSpPr>
            <a:spLocks noGrp="1"/>
          </p:cNvSpPr>
          <p:nvPr>
            <p:ph idx="1"/>
          </p:nvPr>
        </p:nvSpPr>
        <p:spPr>
          <a:xfrm>
            <a:off x="381000" y="2286000"/>
            <a:ext cx="5471584" cy="3905251"/>
          </a:xfrm>
        </p:spPr>
        <p:txBody>
          <a:bodyPr/>
          <a:lstStyle/>
          <a:p>
            <a:pPr>
              <a:lnSpc>
                <a:spcPct val="150000"/>
              </a:lnSpc>
            </a:pPr>
            <a:r>
              <a:rPr lang="zh-CN" altLang="en-US" smtClean="0"/>
              <a:t>法律是约束权力最大的笼子，也就是要把权力关进笼子里。</a:t>
            </a:r>
            <a:endParaRPr lang="en-US" altLang="zh-CN" smtClean="0"/>
          </a:p>
          <a:p>
            <a:pPr>
              <a:lnSpc>
                <a:spcPct val="150000"/>
              </a:lnSpc>
            </a:pPr>
            <a:r>
              <a:rPr lang="zh-CN" altLang="en-US" smtClean="0"/>
              <a:t>在我国，国家权力是人民的，即一切权力为民所有；国家权力是为人民服务的，一切权力为民所用。 </a:t>
            </a:r>
          </a:p>
          <a:p>
            <a:endParaRPr lang="zh-CN" altLang="en-US" smtClean="0"/>
          </a:p>
        </p:txBody>
      </p:sp>
      <p:sp>
        <p:nvSpPr>
          <p:cNvPr id="100356" name="TextBox 2"/>
          <p:cNvSpPr txBox="1">
            <a:spLocks noChangeArrowheads="1"/>
          </p:cNvSpPr>
          <p:nvPr/>
        </p:nvSpPr>
        <p:spPr bwMode="auto">
          <a:xfrm>
            <a:off x="190500" y="1238251"/>
            <a:ext cx="3810000"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    权力制约</a:t>
            </a:r>
          </a:p>
        </p:txBody>
      </p:sp>
      <p:pic>
        <p:nvPicPr>
          <p:cNvPr id="100357" name="Picture 5" descr="03_03_0085"/>
          <p:cNvPicPr>
            <a:picLocks noGrp="1" noChangeAspect="1" noChangeArrowheads="1"/>
          </p:cNvPicPr>
          <p:nvPr>
            <p:ph idx="13"/>
          </p:nvPr>
        </p:nvPicPr>
        <p:blipFill>
          <a:blip r:embed="rId2" cstate="print"/>
          <a:srcRect/>
          <a:stretch>
            <a:fillRect/>
          </a:stretch>
        </p:blipFill>
        <p:spPr>
          <a:xfrm>
            <a:off x="7334252" y="2667001"/>
            <a:ext cx="4296833" cy="3672417"/>
          </a:xfr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标题 1"/>
          <p:cNvSpPr>
            <a:spLocks noGrp="1"/>
          </p:cNvSpPr>
          <p:nvPr>
            <p:ph type="title"/>
          </p:nvPr>
        </p:nvSpPr>
        <p:spPr/>
        <p:txBody>
          <a:bodyPr/>
          <a:lstStyle/>
          <a:p>
            <a:pPr algn="ctr"/>
            <a:r>
              <a:rPr lang="zh-CN" altLang="en-US" smtClean="0"/>
              <a:t>（二）法律基本内容</a:t>
            </a:r>
          </a:p>
        </p:txBody>
      </p:sp>
      <p:sp>
        <p:nvSpPr>
          <p:cNvPr id="101379" name="内容占位符 4"/>
          <p:cNvSpPr>
            <a:spLocks noGrp="1"/>
          </p:cNvSpPr>
          <p:nvPr>
            <p:ph idx="1"/>
          </p:nvPr>
        </p:nvSpPr>
        <p:spPr>
          <a:xfrm>
            <a:off x="381000" y="2286000"/>
            <a:ext cx="5471584" cy="3905251"/>
          </a:xfrm>
        </p:spPr>
        <p:txBody>
          <a:bodyPr/>
          <a:lstStyle/>
          <a:p>
            <a:pPr>
              <a:lnSpc>
                <a:spcPct val="150000"/>
              </a:lnSpc>
            </a:pPr>
            <a:r>
              <a:rPr lang="zh-CN" altLang="en-US" smtClean="0"/>
              <a:t>社会的政治利益、经济利益和其他利益在全体社会成员之间合理、公平分配和占有。</a:t>
            </a:r>
            <a:endParaRPr lang="en-US" altLang="zh-CN" smtClean="0"/>
          </a:p>
          <a:p>
            <a:pPr>
              <a:lnSpc>
                <a:spcPct val="150000"/>
              </a:lnSpc>
            </a:pPr>
            <a:r>
              <a:rPr lang="zh-CN" altLang="en-US" smtClean="0"/>
              <a:t>公平正义主要包括</a:t>
            </a:r>
            <a:r>
              <a:rPr lang="zh-CN" altLang="en-US" smtClean="0">
                <a:solidFill>
                  <a:srgbClr val="FF0000"/>
                </a:solidFill>
              </a:rPr>
              <a:t>权利公平、机会公平、规则公平和救济公平。</a:t>
            </a:r>
            <a:endParaRPr lang="en-US" altLang="zh-CN" smtClean="0">
              <a:solidFill>
                <a:srgbClr val="FF0000"/>
              </a:solidFill>
            </a:endParaRPr>
          </a:p>
          <a:p>
            <a:endParaRPr lang="zh-CN" altLang="en-US" smtClean="0"/>
          </a:p>
        </p:txBody>
      </p:sp>
      <p:sp>
        <p:nvSpPr>
          <p:cNvPr id="101380" name="TextBox 2"/>
          <p:cNvSpPr txBox="1">
            <a:spLocks noChangeArrowheads="1"/>
          </p:cNvSpPr>
          <p:nvPr/>
        </p:nvSpPr>
        <p:spPr bwMode="auto">
          <a:xfrm>
            <a:off x="190500" y="1238251"/>
            <a:ext cx="3810000"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    公平正义</a:t>
            </a:r>
          </a:p>
        </p:txBody>
      </p:sp>
      <p:sp>
        <p:nvSpPr>
          <p:cNvPr id="101381" name="内容占位符 5"/>
          <p:cNvSpPr>
            <a:spLocks noGrp="1"/>
          </p:cNvSpPr>
          <p:nvPr>
            <p:ph idx="13"/>
          </p:nvPr>
        </p:nvSpPr>
        <p:spPr>
          <a:xfrm>
            <a:off x="6191251" y="1524001"/>
            <a:ext cx="5501216" cy="4525433"/>
          </a:xfrm>
        </p:spPr>
        <p:txBody>
          <a:bodyPr/>
          <a:lstStyle/>
          <a:p>
            <a:pPr>
              <a:lnSpc>
                <a:spcPct val="150000"/>
              </a:lnSpc>
            </a:pPr>
            <a:r>
              <a:rPr lang="zh-CN" altLang="en-US" sz="1900" dirty="0" smtClean="0">
                <a:solidFill>
                  <a:srgbClr val="FF0000"/>
                </a:solidFill>
              </a:rPr>
              <a:t>劳动立法对劳动者的倾斜保护，体现权利公平</a:t>
            </a:r>
            <a:endParaRPr lang="en-US" altLang="zh-CN" sz="1900" dirty="0" smtClean="0">
              <a:solidFill>
                <a:srgbClr val="FF0000"/>
              </a:solidFill>
            </a:endParaRPr>
          </a:p>
          <a:p>
            <a:pPr>
              <a:lnSpc>
                <a:spcPct val="150000"/>
              </a:lnSpc>
            </a:pPr>
            <a:r>
              <a:rPr lang="zh-CN" altLang="en-US" sz="1900" dirty="0" smtClean="0"/>
              <a:t>第三十七条　劳动者提前三十日以书面形式通知用人单位，可以解除劳动合同。劳动者在试用期内提前三日通知用人单位，可以解除劳动合同。</a:t>
            </a:r>
            <a:endParaRPr lang="en-US" altLang="zh-CN" sz="1900" dirty="0" smtClean="0"/>
          </a:p>
          <a:p>
            <a:pPr>
              <a:lnSpc>
                <a:spcPct val="150000"/>
              </a:lnSpc>
            </a:pPr>
            <a:r>
              <a:rPr lang="zh-CN" altLang="en-US" sz="1900" dirty="0" smtClean="0"/>
              <a:t>第四十七条　经济补偿按劳动者在本单位工作的年限，每满一年支付一个月工资的标准向劳动者支付。六个月以上不满一年的，按一年计算</a:t>
            </a:r>
            <a:r>
              <a:rPr lang="en-US" altLang="zh-CN" sz="1900" dirty="0" smtClean="0"/>
              <a:t>;</a:t>
            </a:r>
            <a:r>
              <a:rPr lang="zh-CN" altLang="en-US" sz="1900" dirty="0" smtClean="0"/>
              <a:t>不满六个月的，向劳动者支付半个月工资的经济补偿。</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标题 1"/>
          <p:cNvSpPr>
            <a:spLocks noGrp="1"/>
          </p:cNvSpPr>
          <p:nvPr>
            <p:ph type="title"/>
          </p:nvPr>
        </p:nvSpPr>
        <p:spPr/>
        <p:txBody>
          <a:bodyPr/>
          <a:lstStyle/>
          <a:p>
            <a:pPr algn="ctr"/>
            <a:r>
              <a:rPr lang="zh-CN" altLang="en-US" smtClean="0"/>
              <a:t>（二）法律基本内容</a:t>
            </a:r>
          </a:p>
        </p:txBody>
      </p:sp>
      <p:sp>
        <p:nvSpPr>
          <p:cNvPr id="102403" name="内容占位符 4"/>
          <p:cNvSpPr>
            <a:spLocks noGrp="1"/>
          </p:cNvSpPr>
          <p:nvPr>
            <p:ph idx="1"/>
          </p:nvPr>
        </p:nvSpPr>
        <p:spPr>
          <a:xfrm>
            <a:off x="381000" y="2286000"/>
            <a:ext cx="5471584" cy="3905251"/>
          </a:xfrm>
        </p:spPr>
        <p:txBody>
          <a:bodyPr/>
          <a:lstStyle/>
          <a:p>
            <a:pPr>
              <a:lnSpc>
                <a:spcPct val="200000"/>
              </a:lnSpc>
            </a:pPr>
            <a:r>
              <a:rPr lang="zh-CN" altLang="en-US" smtClean="0"/>
              <a:t>对公民权利的法律保障，具体包括公民权利的</a:t>
            </a:r>
            <a:r>
              <a:rPr lang="zh-CN" altLang="en-US" smtClean="0">
                <a:solidFill>
                  <a:srgbClr val="FF0000"/>
                </a:solidFill>
              </a:rPr>
              <a:t>宪法保障、立法保障、行政保护和司法保障</a:t>
            </a:r>
            <a:r>
              <a:rPr lang="zh-CN" altLang="en-US" smtClean="0"/>
              <a:t>。</a:t>
            </a:r>
          </a:p>
          <a:p>
            <a:pPr>
              <a:buFont typeface="Wingdings" panose="05000000000000000000" pitchFamily="2" charset="2"/>
              <a:buNone/>
            </a:pPr>
            <a:endParaRPr lang="zh-CN" altLang="en-US" smtClean="0"/>
          </a:p>
        </p:txBody>
      </p:sp>
      <p:sp>
        <p:nvSpPr>
          <p:cNvPr id="102404" name="TextBox 2"/>
          <p:cNvSpPr txBox="1">
            <a:spLocks noChangeArrowheads="1"/>
          </p:cNvSpPr>
          <p:nvPr/>
        </p:nvSpPr>
        <p:spPr bwMode="auto">
          <a:xfrm>
            <a:off x="190500" y="1238251"/>
            <a:ext cx="3810000"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    权利保障</a:t>
            </a:r>
          </a:p>
        </p:txBody>
      </p:sp>
      <p:sp>
        <p:nvSpPr>
          <p:cNvPr id="102405" name="内容占位符 5"/>
          <p:cNvSpPr>
            <a:spLocks noGrp="1"/>
          </p:cNvSpPr>
          <p:nvPr>
            <p:ph idx="13"/>
          </p:nvPr>
        </p:nvSpPr>
        <p:spPr>
          <a:xfrm>
            <a:off x="6096001" y="1350434"/>
            <a:ext cx="5501217" cy="4527551"/>
          </a:xfrm>
        </p:spPr>
        <p:txBody>
          <a:bodyPr/>
          <a:lstStyle/>
          <a:p>
            <a:pPr>
              <a:lnSpc>
                <a:spcPct val="150000"/>
              </a:lnSpc>
            </a:pPr>
            <a:r>
              <a:rPr lang="zh-CN" altLang="en-US" sz="1900" dirty="0" smtClean="0">
                <a:latin typeface="+mn-ea"/>
              </a:rPr>
              <a:t>第二条被告人除自己行使辩护权外，有权委托律师作为辩护人。</a:t>
            </a:r>
            <a:endParaRPr lang="en-US" altLang="zh-CN" sz="1900" dirty="0" smtClean="0">
              <a:latin typeface="+mn-ea"/>
            </a:endParaRPr>
          </a:p>
          <a:p>
            <a:pPr>
              <a:lnSpc>
                <a:spcPct val="150000"/>
              </a:lnSpc>
            </a:pPr>
            <a:r>
              <a:rPr lang="en-US" altLang="zh-CN" sz="1900" dirty="0" smtClean="0">
                <a:latin typeface="+mn-ea"/>
              </a:rPr>
              <a:t>… …</a:t>
            </a:r>
            <a:endParaRPr lang="zh-CN" altLang="en-US" sz="1900" dirty="0" smtClean="0">
              <a:latin typeface="+mn-ea"/>
            </a:endParaRPr>
          </a:p>
          <a:p>
            <a:pPr>
              <a:lnSpc>
                <a:spcPct val="150000"/>
              </a:lnSpc>
            </a:pPr>
            <a:r>
              <a:rPr lang="zh-CN" altLang="en-US" sz="1900" dirty="0" smtClean="0">
                <a:latin typeface="+mn-ea"/>
              </a:rPr>
              <a:t>　</a:t>
            </a:r>
            <a:r>
              <a:rPr lang="zh-CN" altLang="en-US" sz="1900" dirty="0" smtClean="0">
                <a:solidFill>
                  <a:srgbClr val="FF0000"/>
                </a:solidFill>
                <a:latin typeface="+mn-ea"/>
              </a:rPr>
              <a:t>适用简易程序、速裁程序审理的案件，被告人没有辩护人的，人民法院应当通知法律援助机构派驻的值班律师为其提供法律帮助。</a:t>
            </a:r>
            <a:endParaRPr lang="en-US" altLang="zh-CN" sz="1900" dirty="0" smtClean="0">
              <a:solidFill>
                <a:srgbClr val="FF0000"/>
              </a:solidFill>
              <a:latin typeface="+mn-ea"/>
            </a:endParaRPr>
          </a:p>
          <a:p>
            <a:pPr>
              <a:lnSpc>
                <a:spcPct val="150000"/>
              </a:lnSpc>
            </a:pPr>
            <a:r>
              <a:rPr lang="en-US" altLang="zh-CN" sz="1900" dirty="0" smtClean="0">
                <a:latin typeface="+mn-ea"/>
              </a:rPr>
              <a:t>——</a:t>
            </a:r>
            <a:r>
              <a:rPr lang="zh-CN" altLang="en-US" sz="1900" dirty="0" smtClean="0">
                <a:latin typeface="+mn-ea"/>
              </a:rPr>
              <a:t>摘自</a:t>
            </a:r>
            <a:r>
              <a:rPr lang="en-US" altLang="zh-CN" sz="1900" dirty="0" smtClean="0">
                <a:latin typeface="+mn-ea"/>
              </a:rPr>
              <a:t>2017</a:t>
            </a:r>
            <a:r>
              <a:rPr lang="zh-CN" altLang="en-US" sz="1900" dirty="0" smtClean="0">
                <a:latin typeface="+mn-ea"/>
              </a:rPr>
              <a:t>年</a:t>
            </a:r>
            <a:r>
              <a:rPr lang="en-US" altLang="zh-CN" sz="1900" dirty="0" smtClean="0">
                <a:latin typeface="+mn-ea"/>
              </a:rPr>
              <a:t>10</a:t>
            </a:r>
            <a:r>
              <a:rPr lang="zh-CN" altLang="en-US" sz="1900" dirty="0" smtClean="0">
                <a:latin typeface="+mn-ea"/>
              </a:rPr>
              <a:t>月</a:t>
            </a:r>
            <a:r>
              <a:rPr lang="en-US" altLang="zh-CN" sz="1900" dirty="0" smtClean="0">
                <a:latin typeface="+mn-ea"/>
              </a:rPr>
              <a:t>《</a:t>
            </a:r>
            <a:r>
              <a:rPr lang="zh-CN" altLang="en-US" sz="1900" dirty="0" smtClean="0">
                <a:latin typeface="+mn-ea"/>
              </a:rPr>
              <a:t>最高人民法院 司法部 关于开展刑事案件律师辩护全覆盖试点工作的办法</a:t>
            </a:r>
            <a:r>
              <a:rPr lang="en-US" altLang="zh-CN" sz="1900" dirty="0" smtClean="0">
                <a:latin typeface="+mn-ea"/>
              </a:rPr>
              <a:t>》</a:t>
            </a:r>
            <a:endParaRPr lang="zh-CN" altLang="en-US" sz="1900" dirty="0" smtClean="0">
              <a:latin typeface="+mn-ea"/>
            </a:endParaRPr>
          </a:p>
          <a:p>
            <a:pPr>
              <a:lnSpc>
                <a:spcPct val="150000"/>
              </a:lnSpc>
            </a:pPr>
            <a:endParaRPr lang="zh-CN" altLang="en-US" dirty="0" smtClean="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标题 1"/>
          <p:cNvSpPr>
            <a:spLocks noGrp="1"/>
          </p:cNvSpPr>
          <p:nvPr>
            <p:ph type="title"/>
          </p:nvPr>
        </p:nvSpPr>
        <p:spPr/>
        <p:txBody>
          <a:bodyPr/>
          <a:lstStyle/>
          <a:p>
            <a:pPr algn="ctr"/>
            <a:r>
              <a:rPr lang="zh-CN" altLang="en-US" smtClean="0"/>
              <a:t>（二）法律基本内容</a:t>
            </a:r>
          </a:p>
        </p:txBody>
      </p:sp>
      <p:sp>
        <p:nvSpPr>
          <p:cNvPr id="103427" name="内容占位符 4"/>
          <p:cNvSpPr>
            <a:spLocks noGrp="1"/>
          </p:cNvSpPr>
          <p:nvPr>
            <p:ph idx="1"/>
          </p:nvPr>
        </p:nvSpPr>
        <p:spPr>
          <a:xfrm>
            <a:off x="381000" y="2286000"/>
            <a:ext cx="5471584" cy="3905251"/>
          </a:xfrm>
        </p:spPr>
        <p:txBody>
          <a:bodyPr/>
          <a:lstStyle/>
          <a:p>
            <a:pPr>
              <a:lnSpc>
                <a:spcPct val="150000"/>
              </a:lnSpc>
            </a:pPr>
            <a:r>
              <a:rPr lang="zh-CN" altLang="en-US" smtClean="0"/>
              <a:t>做一件事情，往往需要按照一定的程序，只有按照程序做，才能防止主观任性、无序混乱。表现在程序的</a:t>
            </a:r>
            <a:r>
              <a:rPr lang="zh-CN" altLang="en-US" smtClean="0">
                <a:solidFill>
                  <a:srgbClr val="FF0000"/>
                </a:solidFill>
              </a:rPr>
              <a:t>合法性、中立性、参与性、公开性、时限性</a:t>
            </a:r>
            <a:r>
              <a:rPr lang="zh-CN" altLang="en-US" smtClean="0"/>
              <a:t>等方面。</a:t>
            </a:r>
          </a:p>
          <a:p>
            <a:pPr>
              <a:buFont typeface="Wingdings" panose="05000000000000000000" pitchFamily="2" charset="2"/>
              <a:buNone/>
            </a:pPr>
            <a:endParaRPr lang="zh-CN" altLang="en-US" smtClean="0"/>
          </a:p>
        </p:txBody>
      </p:sp>
      <p:sp>
        <p:nvSpPr>
          <p:cNvPr id="103428" name="TextBox 2"/>
          <p:cNvSpPr txBox="1">
            <a:spLocks noChangeArrowheads="1"/>
          </p:cNvSpPr>
          <p:nvPr/>
        </p:nvSpPr>
        <p:spPr bwMode="auto">
          <a:xfrm>
            <a:off x="190500" y="1238251"/>
            <a:ext cx="3810000" cy="778933"/>
          </a:xfrm>
          <a:prstGeom prst="rect">
            <a:avLst/>
          </a:prstGeom>
          <a:noFill/>
          <a:ln w="57150">
            <a:solidFill>
              <a:srgbClr val="FFFFFF"/>
            </a:solidFill>
            <a:miter lim="800000"/>
          </a:ln>
        </p:spPr>
        <p:txBody>
          <a:bodyPr lIns="121917" tIns="60958" rIns="121917" bIns="60958">
            <a:spAutoFit/>
          </a:bodyPr>
          <a:lstStyle/>
          <a:p>
            <a:pPr eaLnBrk="1" hangingPunct="1"/>
            <a:r>
              <a:rPr lang="zh-CN" altLang="en-US" sz="4300" b="1" dirty="0">
                <a:solidFill>
                  <a:srgbClr val="0D0D0D"/>
                </a:solidFill>
                <a:ea typeface="隶书" panose="02010509060101010101" pitchFamily="49" charset="-122"/>
              </a:rPr>
              <a:t>    正当程序</a:t>
            </a:r>
          </a:p>
        </p:txBody>
      </p:sp>
      <p:pic>
        <p:nvPicPr>
          <p:cNvPr id="103429" name="内容占位符 7" descr="timg.gif"/>
          <p:cNvPicPr>
            <a:picLocks noGrp="1" noChangeAspect="1"/>
          </p:cNvPicPr>
          <p:nvPr>
            <p:ph idx="13"/>
          </p:nvPr>
        </p:nvPicPr>
        <p:blipFill>
          <a:blip r:embed="rId2" cstate="print"/>
          <a:srcRect/>
          <a:stretch>
            <a:fillRect/>
          </a:stretch>
        </p:blipFill>
        <p:spPr>
          <a:xfrm>
            <a:off x="6191251" y="2667001"/>
            <a:ext cx="5501216" cy="2749551"/>
          </a:xfr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标题 1"/>
          <p:cNvSpPr>
            <a:spLocks noGrp="1"/>
          </p:cNvSpPr>
          <p:nvPr>
            <p:ph type="title"/>
          </p:nvPr>
        </p:nvSpPr>
        <p:spPr>
          <a:xfrm>
            <a:off x="1775884" y="452968"/>
            <a:ext cx="8763000" cy="649817"/>
          </a:xfrm>
        </p:spPr>
        <p:txBody>
          <a:bodyPr/>
          <a:lstStyle/>
          <a:p>
            <a:pPr algn="ctr"/>
            <a:r>
              <a:rPr lang="zh-CN" altLang="en-US" sz="4300" dirty="0" smtClean="0"/>
              <a:t>二、尊重和维护法律权威</a:t>
            </a:r>
          </a:p>
        </p:txBody>
      </p:sp>
      <p:pic>
        <p:nvPicPr>
          <p:cNvPr id="104451" name="Picture 6"/>
          <p:cNvPicPr>
            <a:picLocks noChangeAspect="1" noChangeArrowheads="1"/>
          </p:cNvPicPr>
          <p:nvPr/>
        </p:nvPicPr>
        <p:blipFill>
          <a:blip r:embed="rId3" cstate="print"/>
          <a:srcRect/>
          <a:stretch>
            <a:fillRect/>
          </a:stretch>
        </p:blipFill>
        <p:spPr bwMode="auto">
          <a:xfrm>
            <a:off x="1047751" y="1714501"/>
            <a:ext cx="965200" cy="986367"/>
          </a:xfrm>
          <a:prstGeom prst="rect">
            <a:avLst/>
          </a:prstGeom>
          <a:noFill/>
          <a:ln w="9525">
            <a:noFill/>
            <a:miter lim="800000"/>
            <a:headEnd/>
            <a:tailEnd/>
          </a:ln>
        </p:spPr>
      </p:pic>
      <p:pic>
        <p:nvPicPr>
          <p:cNvPr id="104452" name="Picture 8"/>
          <p:cNvPicPr>
            <a:picLocks noChangeAspect="1" noChangeArrowheads="1"/>
          </p:cNvPicPr>
          <p:nvPr/>
        </p:nvPicPr>
        <p:blipFill>
          <a:blip r:embed="rId4" cstate="print"/>
          <a:srcRect/>
          <a:stretch>
            <a:fillRect/>
          </a:stretch>
        </p:blipFill>
        <p:spPr bwMode="auto">
          <a:xfrm>
            <a:off x="1714501" y="3429000"/>
            <a:ext cx="996951" cy="1032933"/>
          </a:xfrm>
          <a:prstGeom prst="rect">
            <a:avLst/>
          </a:prstGeom>
          <a:noFill/>
          <a:ln w="9525">
            <a:noFill/>
            <a:miter lim="800000"/>
            <a:headEnd/>
            <a:tailEnd/>
          </a:ln>
        </p:spPr>
      </p:pic>
      <p:sp>
        <p:nvSpPr>
          <p:cNvPr id="2" name="矩形 1"/>
          <p:cNvSpPr/>
          <p:nvPr/>
        </p:nvSpPr>
        <p:spPr>
          <a:xfrm>
            <a:off x="2286001" y="1714501"/>
            <a:ext cx="7107767" cy="698500"/>
          </a:xfrm>
          <a:prstGeom prst="rect">
            <a:avLst/>
          </a:prstGeom>
        </p:spPr>
        <p:txBody>
          <a:bodyPr lIns="121917" tIns="60958" rIns="121917" bIns="60958">
            <a:spAutoFit/>
          </a:bodyPr>
          <a:lstStyle/>
          <a:p>
            <a:pPr eaLnBrk="1" hangingPunct="1">
              <a:defRPr/>
            </a:pPr>
            <a:r>
              <a:rPr lang="zh-CN" altLang="en-US" sz="3700" dirty="0">
                <a:solidFill>
                  <a:srgbClr val="000000"/>
                </a:solidFill>
                <a:latin typeface="+mn-lt"/>
                <a:ea typeface="黑体" panose="02010609060101010101" pitchFamily="49" charset="-122"/>
              </a:rPr>
              <a:t>（一）法律权威的含义</a:t>
            </a:r>
          </a:p>
        </p:txBody>
      </p:sp>
      <p:sp>
        <p:nvSpPr>
          <p:cNvPr id="3" name="矩形 2"/>
          <p:cNvSpPr/>
          <p:nvPr/>
        </p:nvSpPr>
        <p:spPr>
          <a:xfrm>
            <a:off x="2857501" y="3429001"/>
            <a:ext cx="8572500" cy="698500"/>
          </a:xfrm>
          <a:prstGeom prst="rect">
            <a:avLst/>
          </a:prstGeom>
        </p:spPr>
        <p:txBody>
          <a:bodyPr lIns="121917" tIns="60958" rIns="121917" bIns="60958">
            <a:spAutoFit/>
          </a:bodyPr>
          <a:lstStyle/>
          <a:p>
            <a:pPr algn="ctr" eaLnBrk="1" hangingPunct="1">
              <a:defRPr/>
            </a:pPr>
            <a:r>
              <a:rPr lang="zh-CN" altLang="en-US" sz="3700" dirty="0">
                <a:solidFill>
                  <a:srgbClr val="000000"/>
                </a:solidFill>
                <a:latin typeface="+mn-lt"/>
                <a:ea typeface="黑体" panose="02010609060101010101" pitchFamily="49" charset="-122"/>
              </a:rPr>
              <a:t>（二）尊重和维护法律权威的重要意义</a:t>
            </a:r>
          </a:p>
        </p:txBody>
      </p:sp>
      <p:grpSp>
        <p:nvGrpSpPr>
          <p:cNvPr id="4" name="组合 12"/>
          <p:cNvGrpSpPr/>
          <p:nvPr/>
        </p:nvGrpSpPr>
        <p:grpSpPr bwMode="auto">
          <a:xfrm>
            <a:off x="2381252" y="4953001"/>
            <a:ext cx="9393978" cy="912284"/>
            <a:chOff x="1403074" y="2258805"/>
            <a:chExt cx="7399517" cy="760051"/>
          </a:xfrm>
        </p:grpSpPr>
        <p:sp>
          <p:nvSpPr>
            <p:cNvPr id="9" name="六边形 8"/>
            <p:cNvSpPr/>
            <p:nvPr/>
          </p:nvSpPr>
          <p:spPr>
            <a:xfrm>
              <a:off x="1403074" y="2258805"/>
              <a:ext cx="828633" cy="760051"/>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ltLang="zh-CN" sz="4300" b="1" dirty="0"/>
                <a:t>3</a:t>
              </a:r>
              <a:endParaRPr lang="zh-CN" altLang="en-US" sz="4300" b="1" dirty="0"/>
            </a:p>
          </p:txBody>
        </p:sp>
        <p:sp>
          <p:nvSpPr>
            <p:cNvPr id="10" name="矩形 15"/>
            <p:cNvSpPr>
              <a:spLocks noChangeArrowheads="1"/>
            </p:cNvSpPr>
            <p:nvPr/>
          </p:nvSpPr>
          <p:spPr bwMode="auto">
            <a:xfrm>
              <a:off x="2303401" y="2417516"/>
              <a:ext cx="6499190" cy="551299"/>
            </a:xfrm>
            <a:prstGeom prst="rect">
              <a:avLst/>
            </a:prstGeom>
            <a:noFill/>
            <a:ln w="9525">
              <a:noFill/>
              <a:miter lim="800000"/>
            </a:ln>
          </p:spPr>
          <p:txBody>
            <a:bodyPr wrap="none">
              <a:spAutoFit/>
            </a:bodyPr>
            <a:lstStyle/>
            <a:p>
              <a:pPr eaLnBrk="1" hangingPunct="1">
                <a:defRPr/>
              </a:pPr>
              <a:r>
                <a:rPr lang="zh-CN" altLang="en-US" sz="3700" dirty="0">
                  <a:solidFill>
                    <a:srgbClr val="000000"/>
                  </a:solidFill>
                  <a:latin typeface="+mn-lt"/>
                  <a:ea typeface="黑体" panose="02010609060101010101" pitchFamily="49" charset="-122"/>
                </a:rPr>
                <a:t>（三）尊重和维护法律权威的基本要求</a:t>
              </a:r>
            </a:p>
          </p:txBody>
        </p:sp>
      </p:grpSp>
    </p:spTree>
    <p:custDataLst>
      <p:tags r:id="rId1"/>
    </p:custData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标题 1"/>
          <p:cNvSpPr>
            <a:spLocks noGrp="1"/>
          </p:cNvSpPr>
          <p:nvPr>
            <p:ph type="title"/>
          </p:nvPr>
        </p:nvSpPr>
        <p:spPr/>
        <p:txBody>
          <a:bodyPr/>
          <a:lstStyle/>
          <a:p>
            <a:pPr algn="ctr"/>
            <a:r>
              <a:rPr lang="zh-CN" altLang="en-US" sz="4300" dirty="0" smtClean="0"/>
              <a:t>（一）法律权威的含义</a:t>
            </a:r>
          </a:p>
        </p:txBody>
      </p:sp>
      <p:sp>
        <p:nvSpPr>
          <p:cNvPr id="105475" name="内容占位符 12"/>
          <p:cNvSpPr>
            <a:spLocks noGrp="1"/>
          </p:cNvSpPr>
          <p:nvPr>
            <p:ph idx="1"/>
          </p:nvPr>
        </p:nvSpPr>
        <p:spPr>
          <a:xfrm>
            <a:off x="666751" y="2000252"/>
            <a:ext cx="10972800" cy="4525433"/>
          </a:xfrm>
        </p:spPr>
        <p:txBody>
          <a:bodyPr/>
          <a:lstStyle/>
          <a:p>
            <a:pPr>
              <a:lnSpc>
                <a:spcPct val="200000"/>
              </a:lnSpc>
            </a:pPr>
            <a:r>
              <a:rPr lang="zh-CN" altLang="en-US" sz="3200" dirty="0" smtClean="0"/>
              <a:t>法律权威是指法律在社会生活中的</a:t>
            </a:r>
            <a:r>
              <a:rPr lang="zh-CN" altLang="en-US" sz="3200" dirty="0" smtClean="0">
                <a:solidFill>
                  <a:srgbClr val="FF0000"/>
                </a:solidFill>
              </a:rPr>
              <a:t>作用力、影响力和公信力</a:t>
            </a:r>
            <a:r>
              <a:rPr lang="zh-CN" altLang="en-US" sz="3200" dirty="0" smtClean="0"/>
              <a:t>，是法律应有的尊严和生命。</a:t>
            </a:r>
          </a:p>
        </p:txBody>
      </p:sp>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流畅">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流畅">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流畅">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ppt/theme/themeOverride2.xml><?xml version="1.0" encoding="utf-8"?>
<a:themeOverride xmlns:a="http://schemas.openxmlformats.org/drawingml/2006/main">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Angles</Template>
  <TotalTime>3</TotalTime>
  <Words>14127</Words>
  <Application>Microsoft Office PowerPoint</Application>
  <PresentationFormat>自定义</PresentationFormat>
  <Paragraphs>673</Paragraphs>
  <Slides>168</Slides>
  <Notes>0</Notes>
  <HiddenSlides>0</HiddenSlides>
  <MMClips>0</MMClips>
  <ScaleCrop>false</ScaleCrop>
  <HeadingPairs>
    <vt:vector size="6" baseType="variant">
      <vt:variant>
        <vt:lpstr>主题</vt:lpstr>
      </vt:variant>
      <vt:variant>
        <vt:i4>1</vt:i4>
      </vt:variant>
      <vt:variant>
        <vt:lpstr>嵌入 OLE 服务器</vt:lpstr>
      </vt:variant>
      <vt:variant>
        <vt:i4>0</vt:i4>
      </vt:variant>
      <vt:variant>
        <vt:lpstr>幻灯片标题</vt:lpstr>
      </vt:variant>
      <vt:variant>
        <vt:i4>168</vt:i4>
      </vt:variant>
    </vt:vector>
  </HeadingPairs>
  <TitlesOfParts>
    <vt:vector size="169" baseType="lpstr">
      <vt:lpstr>流畅</vt:lpstr>
      <vt:lpstr>幻灯片 1</vt:lpstr>
      <vt:lpstr>案例导入1</vt:lpstr>
      <vt:lpstr>案例导入1</vt:lpstr>
      <vt:lpstr>案例导入1</vt:lpstr>
      <vt:lpstr>案例导入2</vt:lpstr>
      <vt:lpstr>案例导入2</vt:lpstr>
      <vt:lpstr>幻灯片 7</vt:lpstr>
      <vt:lpstr>一、法律及其历史发展</vt:lpstr>
      <vt:lpstr>（一）法律的含义</vt:lpstr>
      <vt:lpstr>（一）法律的含义</vt:lpstr>
      <vt:lpstr>（一）法律的含义</vt:lpstr>
      <vt:lpstr>（一）法律的含义</vt:lpstr>
      <vt:lpstr>（一）法律的含义</vt:lpstr>
      <vt:lpstr>（一）法律的含义</vt:lpstr>
      <vt:lpstr>（二）法律的历史发展</vt:lpstr>
      <vt:lpstr>（二）法律的历史发展</vt:lpstr>
      <vt:lpstr>幻灯片 17</vt:lpstr>
      <vt:lpstr>幻灯片 18</vt:lpstr>
      <vt:lpstr>幻灯片 19</vt:lpstr>
      <vt:lpstr>幻灯片 20</vt:lpstr>
      <vt:lpstr>幻灯片 21</vt:lpstr>
      <vt:lpstr>幻灯片 22</vt:lpstr>
      <vt:lpstr>二、我国社会主义法律的本质特征</vt:lpstr>
      <vt:lpstr>三、我国社会主义法律的运行</vt:lpstr>
      <vt:lpstr>法律制定</vt:lpstr>
      <vt:lpstr>法律执行</vt:lpstr>
      <vt:lpstr>幻灯片 27</vt:lpstr>
      <vt:lpstr>法律适用</vt:lpstr>
      <vt:lpstr>法律遵守</vt:lpstr>
      <vt:lpstr>幻灯片 30</vt:lpstr>
      <vt:lpstr>一、宪法是国家的根本法</vt:lpstr>
      <vt:lpstr>宪法的形成和发展</vt:lpstr>
      <vt:lpstr>宪法的形成和发展</vt:lpstr>
      <vt:lpstr>（一）我国宪法的形成和发展</vt:lpstr>
      <vt:lpstr>（二）我国宪法的地位</vt:lpstr>
      <vt:lpstr>（二）我国宪法的地位</vt:lpstr>
      <vt:lpstr>幻灯片 37</vt:lpstr>
      <vt:lpstr>（三）我国宪法的基本原则</vt:lpstr>
      <vt:lpstr>（四）我国宪法确立的制度</vt:lpstr>
      <vt:lpstr>二、我国的实体法律部门</vt:lpstr>
      <vt:lpstr>1、与宪法相关的法律</vt:lpstr>
      <vt:lpstr>2、民法商法</vt:lpstr>
      <vt:lpstr>2、民法商法</vt:lpstr>
      <vt:lpstr>2、民法商法</vt:lpstr>
      <vt:lpstr>3、行政法</vt:lpstr>
      <vt:lpstr>3、行政法</vt:lpstr>
      <vt:lpstr>4、经济法</vt:lpstr>
      <vt:lpstr>5、社会法</vt:lpstr>
      <vt:lpstr>6、刑法</vt:lpstr>
      <vt:lpstr>案例</vt:lpstr>
      <vt:lpstr>简析</vt:lpstr>
      <vt:lpstr>三、我国的程序法律部门</vt:lpstr>
      <vt:lpstr>幻灯片 53</vt:lpstr>
      <vt:lpstr>一、建设中国特色社会主义法治体系的重大意义</vt:lpstr>
      <vt:lpstr>二、建设中国特色社会主义法治体系的主要内容</vt:lpstr>
      <vt:lpstr>三、全面依法治国的基本格局</vt:lpstr>
      <vt:lpstr>科学立法</vt:lpstr>
      <vt:lpstr>科学立法</vt:lpstr>
      <vt:lpstr>科学立法</vt:lpstr>
      <vt:lpstr>科学立法</vt:lpstr>
      <vt:lpstr>科学立法</vt:lpstr>
      <vt:lpstr>科学立法</vt:lpstr>
      <vt:lpstr>幻灯片 63</vt:lpstr>
      <vt:lpstr>严格执法</vt:lpstr>
      <vt:lpstr>公正司法</vt:lpstr>
      <vt:lpstr>全民守法</vt:lpstr>
      <vt:lpstr>幻灯片 67</vt:lpstr>
      <vt:lpstr>幻灯片 68</vt:lpstr>
      <vt:lpstr>一、坚持中国共产党的领导</vt:lpstr>
      <vt:lpstr>一、坚持中国共产党的领导</vt:lpstr>
      <vt:lpstr>一、坚持中国共产党的领导</vt:lpstr>
      <vt:lpstr>二、坚持人民主体地位</vt:lpstr>
      <vt:lpstr>案例分析：《人民参与立法》</vt:lpstr>
      <vt:lpstr>三、法律面前人人平等</vt:lpstr>
      <vt:lpstr>三、法律面前人人平等</vt:lpstr>
      <vt:lpstr>案例分析：《复旦大学投毒案联名写求情信》</vt:lpstr>
      <vt:lpstr>四、坚持依法治国和以德治国相结合</vt:lpstr>
      <vt:lpstr>四、坚持依法治国和以德治国相结合</vt:lpstr>
      <vt:lpstr>四、坚持依法治国和以德治国相结合</vt:lpstr>
      <vt:lpstr>四、坚持依法治国和以德治国相结合</vt:lpstr>
      <vt:lpstr>案例分析：以法治促进道德建设</vt:lpstr>
      <vt:lpstr>案例分析：以道德促进法治建设</vt:lpstr>
      <vt:lpstr>四、坚持依法治国和以德治国相结合</vt:lpstr>
      <vt:lpstr>五、坚持从中国实际出发</vt:lpstr>
      <vt:lpstr>五、坚持从中国实际出发</vt:lpstr>
      <vt:lpstr>五、坚持从中国实际出发</vt:lpstr>
      <vt:lpstr>幻灯片 87</vt:lpstr>
      <vt:lpstr>一、法治思维及其内涵</vt:lpstr>
      <vt:lpstr>（一）法治思维的含义与特征</vt:lpstr>
      <vt:lpstr>（一）法治思维的含义与特征</vt:lpstr>
      <vt:lpstr>（一）法治思维的含义与特征</vt:lpstr>
      <vt:lpstr>（二）法治基本内容</vt:lpstr>
      <vt:lpstr>（二）法律基本内容</vt:lpstr>
      <vt:lpstr>（二）法律基本内容</vt:lpstr>
      <vt:lpstr>（二）法律基本内容</vt:lpstr>
      <vt:lpstr>（二）法律基本内容</vt:lpstr>
      <vt:lpstr>（二）法律基本内容</vt:lpstr>
      <vt:lpstr>二、尊重和维护法律权威</vt:lpstr>
      <vt:lpstr>（一）法律权威的含义</vt:lpstr>
      <vt:lpstr>（二）尊重和维护法律权威的意义</vt:lpstr>
      <vt:lpstr>案例导入《我不是潘金莲》</vt:lpstr>
      <vt:lpstr>幻灯片 102</vt:lpstr>
      <vt:lpstr>幻灯片 103</vt:lpstr>
      <vt:lpstr>（三）尊重和维护法律权威基本要求</vt:lpstr>
      <vt:lpstr>（三）尊重和维护法律权威基本要求</vt:lpstr>
      <vt:lpstr>案例导入</vt:lpstr>
      <vt:lpstr>三、怎样培养法治思维</vt:lpstr>
      <vt:lpstr>幻灯片 108</vt:lpstr>
      <vt:lpstr>幻灯片 109</vt:lpstr>
      <vt:lpstr>幻灯片 110</vt:lpstr>
      <vt:lpstr>幻灯片 111</vt:lpstr>
      <vt:lpstr>幻灯片 112</vt:lpstr>
      <vt:lpstr>幻灯片 113</vt:lpstr>
      <vt:lpstr>幻灯片 114</vt:lpstr>
      <vt:lpstr>幻灯片 115</vt:lpstr>
      <vt:lpstr>幻灯片 116</vt:lpstr>
      <vt:lpstr>幻灯片 117</vt:lpstr>
      <vt:lpstr>一、法律权利与法律义务</vt:lpstr>
      <vt:lpstr>（一）法律权利的含义与特征</vt:lpstr>
      <vt:lpstr>（一）法律权利与法律义务</vt:lpstr>
      <vt:lpstr>分析：财产权利</vt:lpstr>
      <vt:lpstr>（一）法律义务的含义与特征</vt:lpstr>
      <vt:lpstr>（一）法律权利的含义与特征</vt:lpstr>
      <vt:lpstr>分析：罪刑法定原则</vt:lpstr>
      <vt:lpstr>（三）法律权利与法律义务的关系</vt:lpstr>
      <vt:lpstr>（三）法律权利与法律义务的关系</vt:lpstr>
      <vt:lpstr>案例分析</vt:lpstr>
      <vt:lpstr>二、依法行使法律权利</vt:lpstr>
      <vt:lpstr>（一）我国宪法法律规定的基本权利</vt:lpstr>
      <vt:lpstr>幻灯片 130</vt:lpstr>
      <vt:lpstr>案例分析：《衡阳破坏选举案》</vt:lpstr>
      <vt:lpstr>案例分析：《衡阳破坏选举案》</vt:lpstr>
      <vt:lpstr>案例分析：《衡阳破坏选举案》</vt:lpstr>
      <vt:lpstr>幻灯片 134</vt:lpstr>
      <vt:lpstr>案例分析：全国首例姓名权诉讼案</vt:lpstr>
      <vt:lpstr>案例分析： 《超市搜身案》</vt:lpstr>
      <vt:lpstr>案例分析：劝退带手机学生涉嫌侵犯通讯自由</vt:lpstr>
      <vt:lpstr>案例分析：为要债夫妻非法侵入他人住宅被取保候审</vt:lpstr>
      <vt:lpstr>幻灯片 139</vt:lpstr>
      <vt:lpstr>案例分析： 《独身子女是否可以全额继承财产》</vt:lpstr>
      <vt:lpstr>幻灯片 141</vt:lpstr>
      <vt:lpstr>案例分析：《就业歧视》</vt:lpstr>
      <vt:lpstr>案例分析：国务院发文:侵犯休息权将对领导追责</vt:lpstr>
      <vt:lpstr>选自：人民网《大数据看十八大以来成就：“社会保障”篇》</vt:lpstr>
      <vt:lpstr>物质帮助：漳州市区公共租赁住房管理办法</vt:lpstr>
      <vt:lpstr>幻灯片 146</vt:lpstr>
      <vt:lpstr>幻灯片 147</vt:lpstr>
      <vt:lpstr>（二）行使权利的边界</vt:lpstr>
      <vt:lpstr>案例讨论</vt:lpstr>
      <vt:lpstr>三、依法履行法律义务</vt:lpstr>
      <vt:lpstr>（一）公民应履行的基本法律义务</vt:lpstr>
      <vt:lpstr>幻灯片 152</vt:lpstr>
      <vt:lpstr>幻灯片 153</vt:lpstr>
      <vt:lpstr>案例分析：保守国家秘密</vt:lpstr>
      <vt:lpstr>案例讨论：遵守公共秩序</vt:lpstr>
      <vt:lpstr>幻灯片 156</vt:lpstr>
      <vt:lpstr>幻灯片 157</vt:lpstr>
      <vt:lpstr>幻灯片 158</vt:lpstr>
      <vt:lpstr>案例分析：《用pos机偷税》</vt:lpstr>
      <vt:lpstr>（二）违反法定义务应当承担的法律责任</vt:lpstr>
      <vt:lpstr>幻灯片 161</vt:lpstr>
      <vt:lpstr>案例分析：《加装防盗门遭起诉》</vt:lpstr>
      <vt:lpstr>案例分析：《加装防盗门遭起诉》</vt:lpstr>
      <vt:lpstr>幻灯片 164</vt:lpstr>
      <vt:lpstr>案例分析：《夜半歌声》</vt:lpstr>
      <vt:lpstr>幻灯片 166</vt:lpstr>
      <vt:lpstr>案例分析</vt:lpstr>
      <vt:lpstr>      谢 谢！</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166</cp:revision>
  <dcterms:created xsi:type="dcterms:W3CDTF">2018-08-10T07:02:00Z</dcterms:created>
  <dcterms:modified xsi:type="dcterms:W3CDTF">2020-06-30T02:08:45Z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2052-11.1.0.9739</vt:lpwstr>
  </property>
</Properties>
</file>